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sldIdLst>
    <p:sldId id="256" r:id="rId6"/>
  </p:sldIdLst>
  <p:sldSz cx="30279975" cy="42808525"/>
  <p:notesSz cx="6858000" cy="9144000"/>
  <p:defaultTextStyle>
    <a:defPPr>
      <a:defRPr lang="en-US"/>
    </a:defPPr>
    <a:lvl1pPr marL="0" algn="l" defTabSz="4176431" rtl="0" eaLnBrk="1" latinLnBrk="0" hangingPunct="1">
      <a:defRPr sz="8200" kern="1200">
        <a:solidFill>
          <a:schemeClr val="tx1"/>
        </a:solidFill>
        <a:latin typeface="+mn-lt"/>
        <a:ea typeface="+mn-ea"/>
        <a:cs typeface="+mn-cs"/>
      </a:defRPr>
    </a:lvl1pPr>
    <a:lvl2pPr marL="2088215" algn="l" defTabSz="4176431" rtl="0" eaLnBrk="1" latinLnBrk="0" hangingPunct="1">
      <a:defRPr sz="8200" kern="1200">
        <a:solidFill>
          <a:schemeClr val="tx1"/>
        </a:solidFill>
        <a:latin typeface="+mn-lt"/>
        <a:ea typeface="+mn-ea"/>
        <a:cs typeface="+mn-cs"/>
      </a:defRPr>
    </a:lvl2pPr>
    <a:lvl3pPr marL="4176431" algn="l" defTabSz="4176431" rtl="0" eaLnBrk="1" latinLnBrk="0" hangingPunct="1">
      <a:defRPr sz="8200" kern="1200">
        <a:solidFill>
          <a:schemeClr val="tx1"/>
        </a:solidFill>
        <a:latin typeface="+mn-lt"/>
        <a:ea typeface="+mn-ea"/>
        <a:cs typeface="+mn-cs"/>
      </a:defRPr>
    </a:lvl3pPr>
    <a:lvl4pPr marL="6264646" algn="l" defTabSz="4176431" rtl="0" eaLnBrk="1" latinLnBrk="0" hangingPunct="1">
      <a:defRPr sz="8200" kern="1200">
        <a:solidFill>
          <a:schemeClr val="tx1"/>
        </a:solidFill>
        <a:latin typeface="+mn-lt"/>
        <a:ea typeface="+mn-ea"/>
        <a:cs typeface="+mn-cs"/>
      </a:defRPr>
    </a:lvl4pPr>
    <a:lvl5pPr marL="8352861" algn="l" defTabSz="4176431" rtl="0" eaLnBrk="1" latinLnBrk="0" hangingPunct="1">
      <a:defRPr sz="8200" kern="1200">
        <a:solidFill>
          <a:schemeClr val="tx1"/>
        </a:solidFill>
        <a:latin typeface="+mn-lt"/>
        <a:ea typeface="+mn-ea"/>
        <a:cs typeface="+mn-cs"/>
      </a:defRPr>
    </a:lvl5pPr>
    <a:lvl6pPr marL="10441076" algn="l" defTabSz="4176431" rtl="0" eaLnBrk="1" latinLnBrk="0" hangingPunct="1">
      <a:defRPr sz="8200" kern="1200">
        <a:solidFill>
          <a:schemeClr val="tx1"/>
        </a:solidFill>
        <a:latin typeface="+mn-lt"/>
        <a:ea typeface="+mn-ea"/>
        <a:cs typeface="+mn-cs"/>
      </a:defRPr>
    </a:lvl6pPr>
    <a:lvl7pPr marL="12529292" algn="l" defTabSz="4176431" rtl="0" eaLnBrk="1" latinLnBrk="0" hangingPunct="1">
      <a:defRPr sz="8200" kern="1200">
        <a:solidFill>
          <a:schemeClr val="tx1"/>
        </a:solidFill>
        <a:latin typeface="+mn-lt"/>
        <a:ea typeface="+mn-ea"/>
        <a:cs typeface="+mn-cs"/>
      </a:defRPr>
    </a:lvl7pPr>
    <a:lvl8pPr marL="14617507" algn="l" defTabSz="4176431" rtl="0" eaLnBrk="1" latinLnBrk="0" hangingPunct="1">
      <a:defRPr sz="8200" kern="1200">
        <a:solidFill>
          <a:schemeClr val="tx1"/>
        </a:solidFill>
        <a:latin typeface="+mn-lt"/>
        <a:ea typeface="+mn-ea"/>
        <a:cs typeface="+mn-cs"/>
      </a:defRPr>
    </a:lvl8pPr>
    <a:lvl9pPr marL="16705722" algn="l" defTabSz="4176431" rtl="0" eaLnBrk="1" latinLnBrk="0" hangingPunct="1">
      <a:defRPr sz="82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483">
          <p15:clr>
            <a:srgbClr val="A4A3A4"/>
          </p15:clr>
        </p15:guide>
        <p15:guide id="2" pos="953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33" d="100"/>
          <a:sy n="33" d="100"/>
        </p:scale>
        <p:origin x="730" y="-2141"/>
      </p:cViewPr>
      <p:guideLst>
        <p:guide orient="horz" pos="13483"/>
        <p:guide pos="953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microsoft.com/office/2016/11/relationships/changesInfo" Target="changesInfos/changesInfo1.xml"/><Relationship Id="rId5" Type="http://schemas.openxmlformats.org/officeDocument/2006/relationships/slideMaster" Target="slideMasters/slideMaster2.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gdalena Nitychoruk" userId="95d0296df20e0b94" providerId="LiveId" clId="{0EE5E575-F935-4832-BE54-F33689688402}"/>
    <pc:docChg chg="modSld">
      <pc:chgData name="Magdalena Nitychoruk" userId="95d0296df20e0b94" providerId="LiveId" clId="{0EE5E575-F935-4832-BE54-F33689688402}" dt="2020-11-04T10:57:36.217" v="32" actId="1076"/>
      <pc:docMkLst>
        <pc:docMk/>
      </pc:docMkLst>
      <pc:sldChg chg="modSp mod">
        <pc:chgData name="Magdalena Nitychoruk" userId="95d0296df20e0b94" providerId="LiveId" clId="{0EE5E575-F935-4832-BE54-F33689688402}" dt="2020-11-04T10:57:36.217" v="32" actId="1076"/>
        <pc:sldMkLst>
          <pc:docMk/>
          <pc:sldMk cId="2096003255" sldId="256"/>
        </pc:sldMkLst>
        <pc:spChg chg="mod">
          <ac:chgData name="Magdalena Nitychoruk" userId="95d0296df20e0b94" providerId="LiveId" clId="{0EE5E575-F935-4832-BE54-F33689688402}" dt="2020-11-04T10:57:19.711" v="27" actId="20577"/>
          <ac:spMkLst>
            <pc:docMk/>
            <pc:sldMk cId="2096003255" sldId="256"/>
            <ac:spMk id="8" creationId="{7FEB9350-FF18-4118-B825-3D6713A16F19}"/>
          </ac:spMkLst>
        </pc:spChg>
        <pc:spChg chg="mod">
          <ac:chgData name="Magdalena Nitychoruk" userId="95d0296df20e0b94" providerId="LiveId" clId="{0EE5E575-F935-4832-BE54-F33689688402}" dt="2020-11-04T10:56:56.081" v="12" actId="1076"/>
          <ac:spMkLst>
            <pc:docMk/>
            <pc:sldMk cId="2096003255" sldId="256"/>
            <ac:spMk id="33" creationId="{EF39787D-51B4-4378-BD16-D60C20D6153A}"/>
          </ac:spMkLst>
        </pc:spChg>
        <pc:spChg chg="mod">
          <ac:chgData name="Magdalena Nitychoruk" userId="95d0296df20e0b94" providerId="LiveId" clId="{0EE5E575-F935-4832-BE54-F33689688402}" dt="2020-11-04T10:55:31.568" v="3" actId="1076"/>
          <ac:spMkLst>
            <pc:docMk/>
            <pc:sldMk cId="2096003255" sldId="256"/>
            <ac:spMk id="35" creationId="{1DAE0964-58C3-4B82-AD07-30351BA793F5}"/>
          </ac:spMkLst>
        </pc:spChg>
        <pc:picChg chg="mod">
          <ac:chgData name="Magdalena Nitychoruk" userId="95d0296df20e0b94" providerId="LiveId" clId="{0EE5E575-F935-4832-BE54-F33689688402}" dt="2020-11-04T10:57:36.217" v="32" actId="1076"/>
          <ac:picMkLst>
            <pc:docMk/>
            <pc:sldMk cId="2096003255" sldId="256"/>
            <ac:picMk id="7" creationId="{8C1041AF-C4D1-45B5-9A3E-29FF056BF21C}"/>
          </ac:picMkLst>
        </pc:picChg>
        <pc:picChg chg="mod">
          <ac:chgData name="Magdalena Nitychoruk" userId="95d0296df20e0b94" providerId="LiveId" clId="{0EE5E575-F935-4832-BE54-F33689688402}" dt="2020-11-04T10:57:27.573" v="29" actId="1076"/>
          <ac:picMkLst>
            <pc:docMk/>
            <pc:sldMk cId="2096003255" sldId="256"/>
            <ac:picMk id="9" creationId="{4DBEFD5A-6463-4877-8538-78864C262A36}"/>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70998" y="13298398"/>
            <a:ext cx="25737979" cy="9176085"/>
          </a:xfrm>
          <a:prstGeom prst="rect">
            <a:avLst/>
          </a:prstGeom>
        </p:spPr>
        <p:txBody>
          <a:bodyPr/>
          <a:lstStyle/>
          <a:p>
            <a:r>
              <a:rPr lang="en-US"/>
              <a:t>Click to edit Master title style</a:t>
            </a:r>
            <a:endParaRPr lang="en-GB"/>
          </a:p>
        </p:txBody>
      </p:sp>
      <p:sp>
        <p:nvSpPr>
          <p:cNvPr id="3" name="Subtitle 2"/>
          <p:cNvSpPr>
            <a:spLocks noGrp="1"/>
          </p:cNvSpPr>
          <p:nvPr>
            <p:ph type="subTitle" idx="1"/>
          </p:nvPr>
        </p:nvSpPr>
        <p:spPr>
          <a:xfrm>
            <a:off x="4541996" y="24258164"/>
            <a:ext cx="21195983" cy="10939956"/>
          </a:xfrm>
          <a:prstGeom prst="rect">
            <a:avLst/>
          </a:prstGeom>
        </p:spPr>
        <p:txBody>
          <a:bodyPr/>
          <a:lstStyle>
            <a:lvl1pPr marL="0" indent="0" algn="ctr">
              <a:buNone/>
              <a:defRPr>
                <a:solidFill>
                  <a:schemeClr val="tx1">
                    <a:tint val="75000"/>
                  </a:schemeClr>
                </a:solidFill>
              </a:defRPr>
            </a:lvl1pPr>
            <a:lvl2pPr marL="2088215" indent="0" algn="ctr">
              <a:buNone/>
              <a:defRPr>
                <a:solidFill>
                  <a:schemeClr val="tx1">
                    <a:tint val="75000"/>
                  </a:schemeClr>
                </a:solidFill>
              </a:defRPr>
            </a:lvl2pPr>
            <a:lvl3pPr marL="4176431" indent="0" algn="ctr">
              <a:buNone/>
              <a:defRPr>
                <a:solidFill>
                  <a:schemeClr val="tx1">
                    <a:tint val="75000"/>
                  </a:schemeClr>
                </a:solidFill>
              </a:defRPr>
            </a:lvl3pPr>
            <a:lvl4pPr marL="6264646" indent="0" algn="ctr">
              <a:buNone/>
              <a:defRPr>
                <a:solidFill>
                  <a:schemeClr val="tx1">
                    <a:tint val="75000"/>
                  </a:schemeClr>
                </a:solidFill>
              </a:defRPr>
            </a:lvl4pPr>
            <a:lvl5pPr marL="8352861" indent="0" algn="ctr">
              <a:buNone/>
              <a:defRPr>
                <a:solidFill>
                  <a:schemeClr val="tx1">
                    <a:tint val="75000"/>
                  </a:schemeClr>
                </a:solidFill>
              </a:defRPr>
            </a:lvl5pPr>
            <a:lvl6pPr marL="10441076" indent="0" algn="ctr">
              <a:buNone/>
              <a:defRPr>
                <a:solidFill>
                  <a:schemeClr val="tx1">
                    <a:tint val="75000"/>
                  </a:schemeClr>
                </a:solidFill>
              </a:defRPr>
            </a:lvl6pPr>
            <a:lvl7pPr marL="12529292" indent="0" algn="ctr">
              <a:buNone/>
              <a:defRPr>
                <a:solidFill>
                  <a:schemeClr val="tx1">
                    <a:tint val="75000"/>
                  </a:schemeClr>
                </a:solidFill>
              </a:defRPr>
            </a:lvl7pPr>
            <a:lvl8pPr marL="14617507" indent="0" algn="ctr">
              <a:buNone/>
              <a:defRPr>
                <a:solidFill>
                  <a:schemeClr val="tx1">
                    <a:tint val="75000"/>
                  </a:schemeClr>
                </a:solidFill>
              </a:defRPr>
            </a:lvl8pPr>
            <a:lvl9pPr marL="16705722"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04/06/2021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dirty="0"/>
          </a:p>
        </p:txBody>
      </p:sp>
    </p:spTree>
    <p:extLst>
      <p:ext uri="{BB962C8B-B14F-4D97-AF65-F5344CB8AC3E}">
        <p14:creationId xmlns:p14="http://schemas.microsoft.com/office/powerpoint/2010/main" val="1676537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513999" y="1714326"/>
            <a:ext cx="27251978" cy="7134754"/>
          </a:xfrm>
          <a:prstGeom prst="rect">
            <a:avLst/>
          </a:prstGeom>
        </p:spPr>
        <p:txBody>
          <a:bodyPr/>
          <a:lstStyle/>
          <a:p>
            <a:r>
              <a:rPr lang="en-US"/>
              <a:t>Click to edit Master title style</a:t>
            </a:r>
            <a:endParaRPr lang="en-GB"/>
          </a:p>
        </p:txBody>
      </p:sp>
      <p:sp>
        <p:nvSpPr>
          <p:cNvPr id="3" name="Vertical Text Placeholder 2"/>
          <p:cNvSpPr>
            <a:spLocks noGrp="1"/>
          </p:cNvSpPr>
          <p:nvPr>
            <p:ph type="body" orient="vert" idx="1"/>
          </p:nvPr>
        </p:nvSpPr>
        <p:spPr>
          <a:xfrm>
            <a:off x="1513999" y="9988663"/>
            <a:ext cx="27251978" cy="28251646"/>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04/06/2021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dirty="0"/>
          </a:p>
        </p:txBody>
      </p:sp>
    </p:spTree>
    <p:extLst>
      <p:ext uri="{BB962C8B-B14F-4D97-AF65-F5344CB8AC3E}">
        <p14:creationId xmlns:p14="http://schemas.microsoft.com/office/powerpoint/2010/main" val="10938323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952982" y="1714333"/>
            <a:ext cx="6812994" cy="36525976"/>
          </a:xfrm>
          <a:prstGeom prst="rect">
            <a:avLst/>
          </a:prstGeo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1513999" y="1714333"/>
            <a:ext cx="19934317" cy="36525976"/>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04/06/2021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dirty="0"/>
          </a:p>
        </p:txBody>
      </p:sp>
    </p:spTree>
    <p:extLst>
      <p:ext uri="{BB962C8B-B14F-4D97-AF65-F5344CB8AC3E}">
        <p14:creationId xmlns:p14="http://schemas.microsoft.com/office/powerpoint/2010/main" val="17043062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71713" y="13298488"/>
            <a:ext cx="25736550" cy="9175750"/>
          </a:xfrm>
        </p:spPr>
        <p:txBody>
          <a:bodyPr/>
          <a:lstStyle/>
          <a:p>
            <a:r>
              <a:rPr lang="en-US"/>
              <a:t>Click to edit Master title style</a:t>
            </a:r>
            <a:endParaRPr lang="en-GB"/>
          </a:p>
        </p:txBody>
      </p:sp>
      <p:sp>
        <p:nvSpPr>
          <p:cNvPr id="3" name="Subtitle 2"/>
          <p:cNvSpPr>
            <a:spLocks noGrp="1"/>
          </p:cNvSpPr>
          <p:nvPr>
            <p:ph type="subTitle" idx="1"/>
          </p:nvPr>
        </p:nvSpPr>
        <p:spPr>
          <a:xfrm>
            <a:off x="4541838" y="24258588"/>
            <a:ext cx="21196300" cy="10939462"/>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A9F328CD-6046-486D-BD80-FCFAF305686C}" type="datetimeFigureOut">
              <a:rPr lang="en-GB" smtClean="0"/>
              <a:t>04/06/2021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CBB70996-1BAB-4810-B517-F3D895E17DBB}" type="slidenum">
              <a:rPr lang="en-GB" smtClean="0"/>
              <a:t>‹#›</a:t>
            </a:fld>
            <a:endParaRPr lang="en-GB" dirty="0"/>
          </a:p>
        </p:txBody>
      </p:sp>
    </p:spTree>
    <p:extLst>
      <p:ext uri="{BB962C8B-B14F-4D97-AF65-F5344CB8AC3E}">
        <p14:creationId xmlns:p14="http://schemas.microsoft.com/office/powerpoint/2010/main" val="20500812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9F328CD-6046-486D-BD80-FCFAF305686C}" type="datetimeFigureOut">
              <a:rPr lang="en-GB" smtClean="0"/>
              <a:t>04/06/2021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CBB70996-1BAB-4810-B517-F3D895E17DBB}" type="slidenum">
              <a:rPr lang="en-GB" smtClean="0"/>
              <a:t>‹#›</a:t>
            </a:fld>
            <a:endParaRPr lang="en-GB" dirty="0"/>
          </a:p>
        </p:txBody>
      </p:sp>
    </p:spTree>
    <p:extLst>
      <p:ext uri="{BB962C8B-B14F-4D97-AF65-F5344CB8AC3E}">
        <p14:creationId xmlns:p14="http://schemas.microsoft.com/office/powerpoint/2010/main" val="29950369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392363" y="27508200"/>
            <a:ext cx="25738137" cy="85026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2392363" y="18143538"/>
            <a:ext cx="25738137" cy="9364662"/>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9F328CD-6046-486D-BD80-FCFAF305686C}" type="datetimeFigureOut">
              <a:rPr lang="en-GB" smtClean="0"/>
              <a:t>04/06/2021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CBB70996-1BAB-4810-B517-F3D895E17DBB}" type="slidenum">
              <a:rPr lang="en-GB" smtClean="0"/>
              <a:t>‹#›</a:t>
            </a:fld>
            <a:endParaRPr lang="en-GB" dirty="0"/>
          </a:p>
        </p:txBody>
      </p:sp>
    </p:spTree>
    <p:extLst>
      <p:ext uri="{BB962C8B-B14F-4D97-AF65-F5344CB8AC3E}">
        <p14:creationId xmlns:p14="http://schemas.microsoft.com/office/powerpoint/2010/main" val="3999479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1514475" y="9988550"/>
            <a:ext cx="13549313" cy="28251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15216188" y="9988550"/>
            <a:ext cx="13549312" cy="28251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A9F328CD-6046-486D-BD80-FCFAF305686C}" type="datetimeFigureOut">
              <a:rPr lang="en-GB" smtClean="0"/>
              <a:t>04/06/2021</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CBB70996-1BAB-4810-B517-F3D895E17DBB}" type="slidenum">
              <a:rPr lang="en-GB" smtClean="0"/>
              <a:t>‹#›</a:t>
            </a:fld>
            <a:endParaRPr lang="en-GB" dirty="0"/>
          </a:p>
        </p:txBody>
      </p:sp>
    </p:spTree>
    <p:extLst>
      <p:ext uri="{BB962C8B-B14F-4D97-AF65-F5344CB8AC3E}">
        <p14:creationId xmlns:p14="http://schemas.microsoft.com/office/powerpoint/2010/main" val="28391886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1514475" y="9582150"/>
            <a:ext cx="13377863" cy="39941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514475" y="13576300"/>
            <a:ext cx="13377863" cy="24663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15381288" y="9582150"/>
            <a:ext cx="13384212" cy="39941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15381288" y="13576300"/>
            <a:ext cx="13384212" cy="24663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A9F328CD-6046-486D-BD80-FCFAF305686C}" type="datetimeFigureOut">
              <a:rPr lang="en-GB" smtClean="0"/>
              <a:t>04/06/2021</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CBB70996-1BAB-4810-B517-F3D895E17DBB}" type="slidenum">
              <a:rPr lang="en-GB" smtClean="0"/>
              <a:t>‹#›</a:t>
            </a:fld>
            <a:endParaRPr lang="en-GB" dirty="0"/>
          </a:p>
        </p:txBody>
      </p:sp>
    </p:spTree>
    <p:extLst>
      <p:ext uri="{BB962C8B-B14F-4D97-AF65-F5344CB8AC3E}">
        <p14:creationId xmlns:p14="http://schemas.microsoft.com/office/powerpoint/2010/main" val="25299337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9F328CD-6046-486D-BD80-FCFAF305686C}" type="datetimeFigureOut">
              <a:rPr lang="en-GB" smtClean="0"/>
              <a:t>04/06/2021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CBB70996-1BAB-4810-B517-F3D895E17DBB}" type="slidenum">
              <a:rPr lang="en-GB" smtClean="0"/>
              <a:t>‹#›</a:t>
            </a:fld>
            <a:endParaRPr lang="en-GB" dirty="0"/>
          </a:p>
        </p:txBody>
      </p:sp>
    </p:spTree>
    <p:extLst>
      <p:ext uri="{BB962C8B-B14F-4D97-AF65-F5344CB8AC3E}">
        <p14:creationId xmlns:p14="http://schemas.microsoft.com/office/powerpoint/2010/main" val="11541102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F328CD-6046-486D-BD80-FCFAF305686C}" type="datetimeFigureOut">
              <a:rPr lang="en-GB" smtClean="0"/>
              <a:t>04/06/2021</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CBB70996-1BAB-4810-B517-F3D895E17DBB}" type="slidenum">
              <a:rPr lang="en-GB" smtClean="0"/>
              <a:t>‹#›</a:t>
            </a:fld>
            <a:endParaRPr lang="en-GB" dirty="0"/>
          </a:p>
        </p:txBody>
      </p:sp>
    </p:spTree>
    <p:extLst>
      <p:ext uri="{BB962C8B-B14F-4D97-AF65-F5344CB8AC3E}">
        <p14:creationId xmlns:p14="http://schemas.microsoft.com/office/powerpoint/2010/main" val="16175282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14475" y="1704975"/>
            <a:ext cx="9961563" cy="7253288"/>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11837988" y="1704975"/>
            <a:ext cx="16927512" cy="365347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1514475" y="8958263"/>
            <a:ext cx="9961563" cy="2928143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9F328CD-6046-486D-BD80-FCFAF305686C}" type="datetimeFigureOut">
              <a:rPr lang="en-GB" smtClean="0"/>
              <a:t>04/06/2021</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CBB70996-1BAB-4810-B517-F3D895E17DBB}" type="slidenum">
              <a:rPr lang="en-GB" smtClean="0"/>
              <a:t>‹#›</a:t>
            </a:fld>
            <a:endParaRPr lang="en-GB" dirty="0"/>
          </a:p>
        </p:txBody>
      </p:sp>
    </p:spTree>
    <p:extLst>
      <p:ext uri="{BB962C8B-B14F-4D97-AF65-F5344CB8AC3E}">
        <p14:creationId xmlns:p14="http://schemas.microsoft.com/office/powerpoint/2010/main" val="7965822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13999" y="1714326"/>
            <a:ext cx="27251978" cy="7134754"/>
          </a:xfrm>
          <a:prstGeom prst="rect">
            <a:avLst/>
          </a:prstGeom>
        </p:spPr>
        <p:txBody>
          <a:bodyPr/>
          <a:lstStyle/>
          <a:p>
            <a:r>
              <a:rPr lang="en-US"/>
              <a:t>Click to edit Master title style</a:t>
            </a:r>
            <a:endParaRPr lang="en-GB"/>
          </a:p>
        </p:txBody>
      </p:sp>
      <p:sp>
        <p:nvSpPr>
          <p:cNvPr id="3" name="Content Placeholder 2"/>
          <p:cNvSpPr>
            <a:spLocks noGrp="1"/>
          </p:cNvSpPr>
          <p:nvPr>
            <p:ph idx="1"/>
          </p:nvPr>
        </p:nvSpPr>
        <p:spPr>
          <a:xfrm>
            <a:off x="1513999" y="9988663"/>
            <a:ext cx="27251978" cy="2825164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04/06/2021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dirty="0"/>
          </a:p>
        </p:txBody>
      </p:sp>
    </p:spTree>
    <p:extLst>
      <p:ext uri="{BB962C8B-B14F-4D97-AF65-F5344CB8AC3E}">
        <p14:creationId xmlns:p14="http://schemas.microsoft.com/office/powerpoint/2010/main" val="23651778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35663" y="29965650"/>
            <a:ext cx="18167350" cy="35385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5935663" y="3824288"/>
            <a:ext cx="18167350" cy="256857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5935663" y="33504188"/>
            <a:ext cx="18167350" cy="50228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9F328CD-6046-486D-BD80-FCFAF305686C}" type="datetimeFigureOut">
              <a:rPr lang="en-GB" smtClean="0"/>
              <a:t>04/06/2021</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CBB70996-1BAB-4810-B517-F3D895E17DBB}" type="slidenum">
              <a:rPr lang="en-GB" smtClean="0"/>
              <a:t>‹#›</a:t>
            </a:fld>
            <a:endParaRPr lang="en-GB" dirty="0"/>
          </a:p>
        </p:txBody>
      </p:sp>
    </p:spTree>
    <p:extLst>
      <p:ext uri="{BB962C8B-B14F-4D97-AF65-F5344CB8AC3E}">
        <p14:creationId xmlns:p14="http://schemas.microsoft.com/office/powerpoint/2010/main" val="38875528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9F328CD-6046-486D-BD80-FCFAF305686C}" type="datetimeFigureOut">
              <a:rPr lang="en-GB" smtClean="0"/>
              <a:t>04/06/2021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CBB70996-1BAB-4810-B517-F3D895E17DBB}" type="slidenum">
              <a:rPr lang="en-GB" smtClean="0"/>
              <a:t>‹#›</a:t>
            </a:fld>
            <a:endParaRPr lang="en-GB" dirty="0"/>
          </a:p>
        </p:txBody>
      </p:sp>
    </p:spTree>
    <p:extLst>
      <p:ext uri="{BB962C8B-B14F-4D97-AF65-F5344CB8AC3E}">
        <p14:creationId xmlns:p14="http://schemas.microsoft.com/office/powerpoint/2010/main" val="25057768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953538" y="1714500"/>
            <a:ext cx="6811962" cy="365252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1514475" y="1714500"/>
            <a:ext cx="20286663" cy="36525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9F328CD-6046-486D-BD80-FCFAF305686C}" type="datetimeFigureOut">
              <a:rPr lang="en-GB" smtClean="0"/>
              <a:t>04/06/2021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CBB70996-1BAB-4810-B517-F3D895E17DBB}" type="slidenum">
              <a:rPr lang="en-GB" smtClean="0"/>
              <a:t>‹#›</a:t>
            </a:fld>
            <a:endParaRPr lang="en-GB" dirty="0"/>
          </a:p>
        </p:txBody>
      </p:sp>
    </p:spTree>
    <p:extLst>
      <p:ext uri="{BB962C8B-B14F-4D97-AF65-F5344CB8AC3E}">
        <p14:creationId xmlns:p14="http://schemas.microsoft.com/office/powerpoint/2010/main" val="42109402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391910" y="27508442"/>
            <a:ext cx="25737979" cy="8502249"/>
          </a:xfrm>
          <a:prstGeom prst="rect">
            <a:avLst/>
          </a:prstGeom>
        </p:spPr>
        <p:txBody>
          <a:bodyPr anchor="t"/>
          <a:lstStyle>
            <a:lvl1pPr algn="l">
              <a:defRPr sz="18300" b="1" cap="all"/>
            </a:lvl1pPr>
          </a:lstStyle>
          <a:p>
            <a:r>
              <a:rPr lang="en-US"/>
              <a:t>Click to edit Master title style</a:t>
            </a:r>
            <a:endParaRPr lang="en-GB"/>
          </a:p>
        </p:txBody>
      </p:sp>
      <p:sp>
        <p:nvSpPr>
          <p:cNvPr id="3" name="Text Placeholder 2"/>
          <p:cNvSpPr>
            <a:spLocks noGrp="1"/>
          </p:cNvSpPr>
          <p:nvPr>
            <p:ph type="body" idx="1"/>
          </p:nvPr>
        </p:nvSpPr>
        <p:spPr>
          <a:xfrm>
            <a:off x="2391910" y="18144085"/>
            <a:ext cx="25737979" cy="9364360"/>
          </a:xfrm>
          <a:prstGeom prst="rect">
            <a:avLst/>
          </a:prstGeom>
        </p:spPr>
        <p:txBody>
          <a:bodyPr anchor="b"/>
          <a:lstStyle>
            <a:lvl1pPr marL="0" indent="0">
              <a:buNone/>
              <a:defRPr sz="9100">
                <a:solidFill>
                  <a:schemeClr val="tx1">
                    <a:tint val="75000"/>
                  </a:schemeClr>
                </a:solidFill>
              </a:defRPr>
            </a:lvl1pPr>
            <a:lvl2pPr marL="2088215" indent="0">
              <a:buNone/>
              <a:defRPr sz="8200">
                <a:solidFill>
                  <a:schemeClr val="tx1">
                    <a:tint val="75000"/>
                  </a:schemeClr>
                </a:solidFill>
              </a:defRPr>
            </a:lvl2pPr>
            <a:lvl3pPr marL="4176431" indent="0">
              <a:buNone/>
              <a:defRPr sz="7300">
                <a:solidFill>
                  <a:schemeClr val="tx1">
                    <a:tint val="75000"/>
                  </a:schemeClr>
                </a:solidFill>
              </a:defRPr>
            </a:lvl3pPr>
            <a:lvl4pPr marL="6264646" indent="0">
              <a:buNone/>
              <a:defRPr sz="6400">
                <a:solidFill>
                  <a:schemeClr val="tx1">
                    <a:tint val="75000"/>
                  </a:schemeClr>
                </a:solidFill>
              </a:defRPr>
            </a:lvl4pPr>
            <a:lvl5pPr marL="8352861" indent="0">
              <a:buNone/>
              <a:defRPr sz="6400">
                <a:solidFill>
                  <a:schemeClr val="tx1">
                    <a:tint val="75000"/>
                  </a:schemeClr>
                </a:solidFill>
              </a:defRPr>
            </a:lvl5pPr>
            <a:lvl6pPr marL="10441076" indent="0">
              <a:buNone/>
              <a:defRPr sz="6400">
                <a:solidFill>
                  <a:schemeClr val="tx1">
                    <a:tint val="75000"/>
                  </a:schemeClr>
                </a:solidFill>
              </a:defRPr>
            </a:lvl6pPr>
            <a:lvl7pPr marL="12529292" indent="0">
              <a:buNone/>
              <a:defRPr sz="6400">
                <a:solidFill>
                  <a:schemeClr val="tx1">
                    <a:tint val="75000"/>
                  </a:schemeClr>
                </a:solidFill>
              </a:defRPr>
            </a:lvl7pPr>
            <a:lvl8pPr marL="14617507" indent="0">
              <a:buNone/>
              <a:defRPr sz="6400">
                <a:solidFill>
                  <a:schemeClr val="tx1">
                    <a:tint val="75000"/>
                  </a:schemeClr>
                </a:solidFill>
              </a:defRPr>
            </a:lvl8pPr>
            <a:lvl9pPr marL="16705722" indent="0">
              <a:buNone/>
              <a:defRPr sz="6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04/06/2021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dirty="0"/>
          </a:p>
        </p:txBody>
      </p:sp>
    </p:spTree>
    <p:extLst>
      <p:ext uri="{BB962C8B-B14F-4D97-AF65-F5344CB8AC3E}">
        <p14:creationId xmlns:p14="http://schemas.microsoft.com/office/powerpoint/2010/main" val="10388140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513999" y="1714326"/>
            <a:ext cx="27251978" cy="7134754"/>
          </a:xfrm>
          <a:prstGeom prst="rect">
            <a:avLst/>
          </a:prstGeom>
        </p:spPr>
        <p:txBody>
          <a:bodyPr/>
          <a:lstStyle/>
          <a:p>
            <a:r>
              <a:rPr lang="en-US" dirty="0"/>
              <a:t>Click to edit Master title style</a:t>
            </a:r>
            <a:endParaRPr lang="en-GB" dirty="0"/>
          </a:p>
        </p:txBody>
      </p:sp>
      <p:sp>
        <p:nvSpPr>
          <p:cNvPr id="3" name="Content Placeholder 2"/>
          <p:cNvSpPr>
            <a:spLocks noGrp="1"/>
          </p:cNvSpPr>
          <p:nvPr>
            <p:ph sz="half" idx="1"/>
          </p:nvPr>
        </p:nvSpPr>
        <p:spPr>
          <a:xfrm>
            <a:off x="1513999" y="9988663"/>
            <a:ext cx="13373656" cy="28251646"/>
          </a:xfrm>
          <a:prstGeom prst="rect">
            <a:avLst/>
          </a:prstGeo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15392320" y="9988663"/>
            <a:ext cx="13373656" cy="28251646"/>
          </a:xfrm>
          <a:prstGeom prst="rect">
            <a:avLst/>
          </a:prstGeo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Date Placeholder 4"/>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04/06/2021</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dirty="0"/>
          </a:p>
        </p:txBody>
      </p:sp>
    </p:spTree>
    <p:extLst>
      <p:ext uri="{BB962C8B-B14F-4D97-AF65-F5344CB8AC3E}">
        <p14:creationId xmlns:p14="http://schemas.microsoft.com/office/powerpoint/2010/main" val="38473886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513999" y="1714326"/>
            <a:ext cx="27251978" cy="7134754"/>
          </a:xfrm>
          <a:prstGeom prst="rect">
            <a:avLst/>
          </a:prstGeo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1514001" y="9582373"/>
            <a:ext cx="13378914" cy="3993477"/>
          </a:xfrm>
          <a:prstGeom prst="rect">
            <a:avLst/>
          </a:prstGeom>
        </p:spPr>
        <p:txBody>
          <a:bodyPr anchor="b"/>
          <a:lstStyle>
            <a:lvl1pPr marL="0" indent="0">
              <a:buNone/>
              <a:defRPr sz="11000" b="1"/>
            </a:lvl1pPr>
            <a:lvl2pPr marL="2088215" indent="0">
              <a:buNone/>
              <a:defRPr sz="9100" b="1"/>
            </a:lvl2pPr>
            <a:lvl3pPr marL="4176431" indent="0">
              <a:buNone/>
              <a:defRPr sz="8200" b="1"/>
            </a:lvl3pPr>
            <a:lvl4pPr marL="6264646" indent="0">
              <a:buNone/>
              <a:defRPr sz="7300" b="1"/>
            </a:lvl4pPr>
            <a:lvl5pPr marL="8352861" indent="0">
              <a:buNone/>
              <a:defRPr sz="7300" b="1"/>
            </a:lvl5pPr>
            <a:lvl6pPr marL="10441076" indent="0">
              <a:buNone/>
              <a:defRPr sz="7300" b="1"/>
            </a:lvl6pPr>
            <a:lvl7pPr marL="12529292" indent="0">
              <a:buNone/>
              <a:defRPr sz="7300" b="1"/>
            </a:lvl7pPr>
            <a:lvl8pPr marL="14617507" indent="0">
              <a:buNone/>
              <a:defRPr sz="7300" b="1"/>
            </a:lvl8pPr>
            <a:lvl9pPr marL="16705722" indent="0">
              <a:buNone/>
              <a:defRPr sz="7300" b="1"/>
            </a:lvl9pPr>
          </a:lstStyle>
          <a:p>
            <a:pPr lvl="0"/>
            <a:r>
              <a:rPr lang="en-US"/>
              <a:t>Click to edit Master text styles</a:t>
            </a:r>
          </a:p>
        </p:txBody>
      </p:sp>
      <p:sp>
        <p:nvSpPr>
          <p:cNvPr id="4" name="Content Placeholder 3"/>
          <p:cNvSpPr>
            <a:spLocks noGrp="1"/>
          </p:cNvSpPr>
          <p:nvPr>
            <p:ph sz="half" idx="2"/>
          </p:nvPr>
        </p:nvSpPr>
        <p:spPr>
          <a:xfrm>
            <a:off x="1514001" y="13575850"/>
            <a:ext cx="13378914" cy="24664452"/>
          </a:xfrm>
          <a:prstGeom prst="rect">
            <a:avLst/>
          </a:prstGeo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15381810" y="9582373"/>
            <a:ext cx="13384168" cy="3993477"/>
          </a:xfrm>
          <a:prstGeom prst="rect">
            <a:avLst/>
          </a:prstGeom>
        </p:spPr>
        <p:txBody>
          <a:bodyPr anchor="b"/>
          <a:lstStyle>
            <a:lvl1pPr marL="0" indent="0">
              <a:buNone/>
              <a:defRPr sz="11000" b="1"/>
            </a:lvl1pPr>
            <a:lvl2pPr marL="2088215" indent="0">
              <a:buNone/>
              <a:defRPr sz="9100" b="1"/>
            </a:lvl2pPr>
            <a:lvl3pPr marL="4176431" indent="0">
              <a:buNone/>
              <a:defRPr sz="8200" b="1"/>
            </a:lvl3pPr>
            <a:lvl4pPr marL="6264646" indent="0">
              <a:buNone/>
              <a:defRPr sz="7300" b="1"/>
            </a:lvl4pPr>
            <a:lvl5pPr marL="8352861" indent="0">
              <a:buNone/>
              <a:defRPr sz="7300" b="1"/>
            </a:lvl5pPr>
            <a:lvl6pPr marL="10441076" indent="0">
              <a:buNone/>
              <a:defRPr sz="7300" b="1"/>
            </a:lvl6pPr>
            <a:lvl7pPr marL="12529292" indent="0">
              <a:buNone/>
              <a:defRPr sz="7300" b="1"/>
            </a:lvl7pPr>
            <a:lvl8pPr marL="14617507" indent="0">
              <a:buNone/>
              <a:defRPr sz="7300" b="1"/>
            </a:lvl8pPr>
            <a:lvl9pPr marL="16705722" indent="0">
              <a:buNone/>
              <a:defRPr sz="7300" b="1"/>
            </a:lvl9pPr>
          </a:lstStyle>
          <a:p>
            <a:pPr lvl="0"/>
            <a:r>
              <a:rPr lang="en-US"/>
              <a:t>Click to edit Master text styles</a:t>
            </a:r>
          </a:p>
        </p:txBody>
      </p:sp>
      <p:sp>
        <p:nvSpPr>
          <p:cNvPr id="6" name="Content Placeholder 5"/>
          <p:cNvSpPr>
            <a:spLocks noGrp="1"/>
          </p:cNvSpPr>
          <p:nvPr>
            <p:ph sz="quarter" idx="4"/>
          </p:nvPr>
        </p:nvSpPr>
        <p:spPr>
          <a:xfrm>
            <a:off x="15381810" y="13575850"/>
            <a:ext cx="13384168" cy="24664452"/>
          </a:xfrm>
          <a:prstGeom prst="rect">
            <a:avLst/>
          </a:prstGeo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04/06/2021</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dirty="0"/>
          </a:p>
        </p:txBody>
      </p:sp>
    </p:spTree>
    <p:extLst>
      <p:ext uri="{BB962C8B-B14F-4D97-AF65-F5344CB8AC3E}">
        <p14:creationId xmlns:p14="http://schemas.microsoft.com/office/powerpoint/2010/main" val="40963588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513999" y="1714326"/>
            <a:ext cx="27251978" cy="7134754"/>
          </a:xfrm>
          <a:prstGeom prst="rect">
            <a:avLst/>
          </a:prstGeom>
        </p:spPr>
        <p:txBody>
          <a:bodyPr/>
          <a:lstStyle/>
          <a:p>
            <a:r>
              <a:rPr lang="en-US"/>
              <a:t>Click to edit Master title style</a:t>
            </a:r>
            <a:endParaRPr lang="en-GB"/>
          </a:p>
        </p:txBody>
      </p:sp>
      <p:sp>
        <p:nvSpPr>
          <p:cNvPr id="3" name="Date Placeholder 2"/>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04/06/2021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dirty="0"/>
          </a:p>
        </p:txBody>
      </p:sp>
    </p:spTree>
    <p:extLst>
      <p:ext uri="{BB962C8B-B14F-4D97-AF65-F5344CB8AC3E}">
        <p14:creationId xmlns:p14="http://schemas.microsoft.com/office/powerpoint/2010/main" val="15726383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04/06/2021</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dirty="0"/>
          </a:p>
        </p:txBody>
      </p:sp>
    </p:spTree>
    <p:extLst>
      <p:ext uri="{BB962C8B-B14F-4D97-AF65-F5344CB8AC3E}">
        <p14:creationId xmlns:p14="http://schemas.microsoft.com/office/powerpoint/2010/main" val="35397240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14001" y="1704415"/>
            <a:ext cx="9961904" cy="7253667"/>
          </a:xfrm>
          <a:prstGeom prst="rect">
            <a:avLst/>
          </a:prstGeom>
        </p:spPr>
        <p:txBody>
          <a:bodyPr anchor="b"/>
          <a:lstStyle>
            <a:lvl1pPr algn="l">
              <a:defRPr sz="9100" b="1"/>
            </a:lvl1pPr>
          </a:lstStyle>
          <a:p>
            <a:r>
              <a:rPr lang="en-US"/>
              <a:t>Click to edit Master title style</a:t>
            </a:r>
            <a:endParaRPr lang="en-GB"/>
          </a:p>
        </p:txBody>
      </p:sp>
      <p:sp>
        <p:nvSpPr>
          <p:cNvPr id="3" name="Content Placeholder 2"/>
          <p:cNvSpPr>
            <a:spLocks noGrp="1"/>
          </p:cNvSpPr>
          <p:nvPr>
            <p:ph idx="1"/>
          </p:nvPr>
        </p:nvSpPr>
        <p:spPr>
          <a:xfrm>
            <a:off x="11838629" y="1704417"/>
            <a:ext cx="16927349" cy="36535892"/>
          </a:xfrm>
          <a:prstGeom prst="rect">
            <a:avLst/>
          </a:prstGeom>
        </p:spPr>
        <p:txBody>
          <a:bodyPr/>
          <a:lstStyle>
            <a:lvl1pPr>
              <a:defRPr sz="14600"/>
            </a:lvl1pPr>
            <a:lvl2pPr>
              <a:defRPr sz="12800"/>
            </a:lvl2pPr>
            <a:lvl3pPr>
              <a:defRPr sz="11000"/>
            </a:lvl3pPr>
            <a:lvl4pPr>
              <a:defRPr sz="9100"/>
            </a:lvl4pPr>
            <a:lvl5pPr>
              <a:defRPr sz="9100"/>
            </a:lvl5pPr>
            <a:lvl6pPr>
              <a:defRPr sz="9100"/>
            </a:lvl6pPr>
            <a:lvl7pPr>
              <a:defRPr sz="9100"/>
            </a:lvl7pPr>
            <a:lvl8pPr>
              <a:defRPr sz="9100"/>
            </a:lvl8pPr>
            <a:lvl9pPr>
              <a:defRPr sz="9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1514001" y="8958084"/>
            <a:ext cx="9961904" cy="29282225"/>
          </a:xfrm>
          <a:prstGeom prst="rect">
            <a:avLst/>
          </a:prstGeom>
        </p:spPr>
        <p:txBody>
          <a:bodyPr/>
          <a:lstStyle>
            <a:lvl1pPr marL="0" indent="0">
              <a:buNone/>
              <a:defRPr sz="6400"/>
            </a:lvl1pPr>
            <a:lvl2pPr marL="2088215" indent="0">
              <a:buNone/>
              <a:defRPr sz="5500"/>
            </a:lvl2pPr>
            <a:lvl3pPr marL="4176431" indent="0">
              <a:buNone/>
              <a:defRPr sz="4600"/>
            </a:lvl3pPr>
            <a:lvl4pPr marL="6264646" indent="0">
              <a:buNone/>
              <a:defRPr sz="4100"/>
            </a:lvl4pPr>
            <a:lvl5pPr marL="8352861" indent="0">
              <a:buNone/>
              <a:defRPr sz="4100"/>
            </a:lvl5pPr>
            <a:lvl6pPr marL="10441076" indent="0">
              <a:buNone/>
              <a:defRPr sz="4100"/>
            </a:lvl6pPr>
            <a:lvl7pPr marL="12529292" indent="0">
              <a:buNone/>
              <a:defRPr sz="4100"/>
            </a:lvl7pPr>
            <a:lvl8pPr marL="14617507" indent="0">
              <a:buNone/>
              <a:defRPr sz="4100"/>
            </a:lvl8pPr>
            <a:lvl9pPr marL="16705722" indent="0">
              <a:buNone/>
              <a:defRPr sz="4100"/>
            </a:lvl9pPr>
          </a:lstStyle>
          <a:p>
            <a:pPr lvl="0"/>
            <a:r>
              <a:rPr lang="en-US"/>
              <a:t>Click to edit Master text styles</a:t>
            </a:r>
          </a:p>
        </p:txBody>
      </p:sp>
      <p:sp>
        <p:nvSpPr>
          <p:cNvPr id="5" name="Date Placeholder 4"/>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04/06/2021</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dirty="0"/>
          </a:p>
        </p:txBody>
      </p:sp>
    </p:spTree>
    <p:extLst>
      <p:ext uri="{BB962C8B-B14F-4D97-AF65-F5344CB8AC3E}">
        <p14:creationId xmlns:p14="http://schemas.microsoft.com/office/powerpoint/2010/main" val="30382303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35087" y="29965970"/>
            <a:ext cx="18167985" cy="3537654"/>
          </a:xfrm>
          <a:prstGeom prst="rect">
            <a:avLst/>
          </a:prstGeom>
        </p:spPr>
        <p:txBody>
          <a:bodyPr anchor="b"/>
          <a:lstStyle>
            <a:lvl1pPr algn="l">
              <a:defRPr sz="9100" b="1"/>
            </a:lvl1pPr>
          </a:lstStyle>
          <a:p>
            <a:r>
              <a:rPr lang="en-US"/>
              <a:t>Click to edit Master title style</a:t>
            </a:r>
            <a:endParaRPr lang="en-GB"/>
          </a:p>
        </p:txBody>
      </p:sp>
      <p:sp>
        <p:nvSpPr>
          <p:cNvPr id="3" name="Picture Placeholder 2"/>
          <p:cNvSpPr>
            <a:spLocks noGrp="1"/>
          </p:cNvSpPr>
          <p:nvPr>
            <p:ph type="pic" idx="1"/>
          </p:nvPr>
        </p:nvSpPr>
        <p:spPr>
          <a:xfrm>
            <a:off x="5935087" y="3825019"/>
            <a:ext cx="18167985" cy="25685115"/>
          </a:xfrm>
          <a:prstGeom prst="rect">
            <a:avLst/>
          </a:prstGeom>
        </p:spPr>
        <p:txBody>
          <a:bodyPr/>
          <a:lstStyle>
            <a:lvl1pPr marL="0" indent="0">
              <a:buNone/>
              <a:defRPr sz="14600"/>
            </a:lvl1pPr>
            <a:lvl2pPr marL="2088215" indent="0">
              <a:buNone/>
              <a:defRPr sz="12800"/>
            </a:lvl2pPr>
            <a:lvl3pPr marL="4176431" indent="0">
              <a:buNone/>
              <a:defRPr sz="11000"/>
            </a:lvl3pPr>
            <a:lvl4pPr marL="6264646" indent="0">
              <a:buNone/>
              <a:defRPr sz="9100"/>
            </a:lvl4pPr>
            <a:lvl5pPr marL="8352861" indent="0">
              <a:buNone/>
              <a:defRPr sz="9100"/>
            </a:lvl5pPr>
            <a:lvl6pPr marL="10441076" indent="0">
              <a:buNone/>
              <a:defRPr sz="9100"/>
            </a:lvl6pPr>
            <a:lvl7pPr marL="12529292" indent="0">
              <a:buNone/>
              <a:defRPr sz="9100"/>
            </a:lvl7pPr>
            <a:lvl8pPr marL="14617507" indent="0">
              <a:buNone/>
              <a:defRPr sz="9100"/>
            </a:lvl8pPr>
            <a:lvl9pPr marL="16705722" indent="0">
              <a:buNone/>
              <a:defRPr sz="9100"/>
            </a:lvl9pPr>
          </a:lstStyle>
          <a:p>
            <a:endParaRPr lang="en-GB" dirty="0"/>
          </a:p>
        </p:txBody>
      </p:sp>
      <p:sp>
        <p:nvSpPr>
          <p:cNvPr id="4" name="Text Placeholder 3"/>
          <p:cNvSpPr>
            <a:spLocks noGrp="1"/>
          </p:cNvSpPr>
          <p:nvPr>
            <p:ph type="body" sz="half" idx="2"/>
          </p:nvPr>
        </p:nvSpPr>
        <p:spPr>
          <a:xfrm>
            <a:off x="5935087" y="33503624"/>
            <a:ext cx="18167985" cy="5024051"/>
          </a:xfrm>
          <a:prstGeom prst="rect">
            <a:avLst/>
          </a:prstGeom>
        </p:spPr>
        <p:txBody>
          <a:bodyPr/>
          <a:lstStyle>
            <a:lvl1pPr marL="0" indent="0">
              <a:buNone/>
              <a:defRPr sz="6400"/>
            </a:lvl1pPr>
            <a:lvl2pPr marL="2088215" indent="0">
              <a:buNone/>
              <a:defRPr sz="5500"/>
            </a:lvl2pPr>
            <a:lvl3pPr marL="4176431" indent="0">
              <a:buNone/>
              <a:defRPr sz="4600"/>
            </a:lvl3pPr>
            <a:lvl4pPr marL="6264646" indent="0">
              <a:buNone/>
              <a:defRPr sz="4100"/>
            </a:lvl4pPr>
            <a:lvl5pPr marL="8352861" indent="0">
              <a:buNone/>
              <a:defRPr sz="4100"/>
            </a:lvl5pPr>
            <a:lvl6pPr marL="10441076" indent="0">
              <a:buNone/>
              <a:defRPr sz="4100"/>
            </a:lvl6pPr>
            <a:lvl7pPr marL="12529292" indent="0">
              <a:buNone/>
              <a:defRPr sz="4100"/>
            </a:lvl7pPr>
            <a:lvl8pPr marL="14617507" indent="0">
              <a:buNone/>
              <a:defRPr sz="4100"/>
            </a:lvl8pPr>
            <a:lvl9pPr marL="16705722" indent="0">
              <a:buNone/>
              <a:defRPr sz="4100"/>
            </a:lvl9pPr>
          </a:lstStyle>
          <a:p>
            <a:pPr lvl="0"/>
            <a:r>
              <a:rPr lang="en-US"/>
              <a:t>Click to edit Master text styles</a:t>
            </a:r>
          </a:p>
        </p:txBody>
      </p:sp>
      <p:sp>
        <p:nvSpPr>
          <p:cNvPr id="5" name="Date Placeholder 4"/>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04/06/2021</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dirty="0"/>
          </a:p>
        </p:txBody>
      </p:sp>
    </p:spTree>
    <p:extLst>
      <p:ext uri="{BB962C8B-B14F-4D97-AF65-F5344CB8AC3E}">
        <p14:creationId xmlns:p14="http://schemas.microsoft.com/office/powerpoint/2010/main" val="8545503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39677165"/>
            <a:ext cx="30279975" cy="3131359"/>
          </a:xfrm>
          <a:prstGeom prst="rect">
            <a:avLst/>
          </a:prstGeom>
        </p:spPr>
        <p:txBody>
          <a:bodyPr vert="horz" lIns="417643" tIns="208822" rIns="417643" bIns="208822" rtlCol="0" anchor="ctr"/>
          <a:lstStyle>
            <a:lvl1pPr algn="ctr">
              <a:defRPr sz="5500">
                <a:solidFill>
                  <a:schemeClr val="tx1">
                    <a:tint val="75000"/>
                  </a:schemeClr>
                </a:solidFill>
              </a:defRPr>
            </a:lvl1pPr>
          </a:lstStyle>
          <a:p>
            <a:endParaRPr lang="en-GB" dirty="0"/>
          </a:p>
        </p:txBody>
      </p:sp>
    </p:spTree>
    <p:extLst>
      <p:ext uri="{BB962C8B-B14F-4D97-AF65-F5344CB8AC3E}">
        <p14:creationId xmlns:p14="http://schemas.microsoft.com/office/powerpoint/2010/main" val="24879694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176431" rtl="0" eaLnBrk="1" latinLnBrk="0" hangingPunct="1">
        <a:spcBef>
          <a:spcPct val="0"/>
        </a:spcBef>
        <a:buNone/>
        <a:defRPr sz="20100" kern="1200">
          <a:solidFill>
            <a:schemeClr val="tx1"/>
          </a:solidFill>
          <a:latin typeface="+mj-lt"/>
          <a:ea typeface="+mj-ea"/>
          <a:cs typeface="+mj-cs"/>
        </a:defRPr>
      </a:lvl1pPr>
    </p:titleStyle>
    <p:bodyStyle>
      <a:lvl1pPr marL="1566161" indent="-1566161" algn="l" defTabSz="4176431" rtl="0" eaLnBrk="1" latinLnBrk="0" hangingPunct="1">
        <a:spcBef>
          <a:spcPct val="20000"/>
        </a:spcBef>
        <a:buFont typeface="Arial" pitchFamily="34" charset="0"/>
        <a:buChar char="•"/>
        <a:defRPr sz="14600" kern="1200">
          <a:solidFill>
            <a:schemeClr val="tx1"/>
          </a:solidFill>
          <a:latin typeface="+mn-lt"/>
          <a:ea typeface="+mn-ea"/>
          <a:cs typeface="+mn-cs"/>
        </a:defRPr>
      </a:lvl1pPr>
      <a:lvl2pPr marL="3393350" indent="-1305135" algn="l" defTabSz="4176431" rtl="0" eaLnBrk="1" latinLnBrk="0" hangingPunct="1">
        <a:spcBef>
          <a:spcPct val="20000"/>
        </a:spcBef>
        <a:buFont typeface="Arial" pitchFamily="34" charset="0"/>
        <a:buChar char="–"/>
        <a:defRPr sz="12800" kern="1200">
          <a:solidFill>
            <a:schemeClr val="tx1"/>
          </a:solidFill>
          <a:latin typeface="+mn-lt"/>
          <a:ea typeface="+mn-ea"/>
          <a:cs typeface="+mn-cs"/>
        </a:defRPr>
      </a:lvl2pPr>
      <a:lvl3pPr marL="5220538" indent="-1044108" algn="l" defTabSz="4176431" rtl="0" eaLnBrk="1" latinLnBrk="0" hangingPunct="1">
        <a:spcBef>
          <a:spcPct val="20000"/>
        </a:spcBef>
        <a:buFont typeface="Arial" pitchFamily="34" charset="0"/>
        <a:buChar char="•"/>
        <a:defRPr sz="11000" kern="1200">
          <a:solidFill>
            <a:schemeClr val="tx1"/>
          </a:solidFill>
          <a:latin typeface="+mn-lt"/>
          <a:ea typeface="+mn-ea"/>
          <a:cs typeface="+mn-cs"/>
        </a:defRPr>
      </a:lvl3pPr>
      <a:lvl4pPr marL="7308753"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4pPr>
      <a:lvl5pPr marL="9396969"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5pPr>
      <a:lvl6pPr marL="11485184"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6pPr>
      <a:lvl7pPr marL="13573399"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7pPr>
      <a:lvl8pPr marL="15661615"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8pPr>
      <a:lvl9pPr marL="17749830"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9pPr>
    </p:bodyStyle>
    <p:otherStyle>
      <a:defPPr>
        <a:defRPr lang="en-US"/>
      </a:defPPr>
      <a:lvl1pPr marL="0" algn="l" defTabSz="4176431" rtl="0" eaLnBrk="1" latinLnBrk="0" hangingPunct="1">
        <a:defRPr sz="8200" kern="1200">
          <a:solidFill>
            <a:schemeClr val="tx1"/>
          </a:solidFill>
          <a:latin typeface="+mn-lt"/>
          <a:ea typeface="+mn-ea"/>
          <a:cs typeface="+mn-cs"/>
        </a:defRPr>
      </a:lvl1pPr>
      <a:lvl2pPr marL="2088215" algn="l" defTabSz="4176431" rtl="0" eaLnBrk="1" latinLnBrk="0" hangingPunct="1">
        <a:defRPr sz="8200" kern="1200">
          <a:solidFill>
            <a:schemeClr val="tx1"/>
          </a:solidFill>
          <a:latin typeface="+mn-lt"/>
          <a:ea typeface="+mn-ea"/>
          <a:cs typeface="+mn-cs"/>
        </a:defRPr>
      </a:lvl2pPr>
      <a:lvl3pPr marL="4176431" algn="l" defTabSz="4176431" rtl="0" eaLnBrk="1" latinLnBrk="0" hangingPunct="1">
        <a:defRPr sz="8200" kern="1200">
          <a:solidFill>
            <a:schemeClr val="tx1"/>
          </a:solidFill>
          <a:latin typeface="+mn-lt"/>
          <a:ea typeface="+mn-ea"/>
          <a:cs typeface="+mn-cs"/>
        </a:defRPr>
      </a:lvl3pPr>
      <a:lvl4pPr marL="6264646" algn="l" defTabSz="4176431" rtl="0" eaLnBrk="1" latinLnBrk="0" hangingPunct="1">
        <a:defRPr sz="8200" kern="1200">
          <a:solidFill>
            <a:schemeClr val="tx1"/>
          </a:solidFill>
          <a:latin typeface="+mn-lt"/>
          <a:ea typeface="+mn-ea"/>
          <a:cs typeface="+mn-cs"/>
        </a:defRPr>
      </a:lvl4pPr>
      <a:lvl5pPr marL="8352861" algn="l" defTabSz="4176431" rtl="0" eaLnBrk="1" latinLnBrk="0" hangingPunct="1">
        <a:defRPr sz="8200" kern="1200">
          <a:solidFill>
            <a:schemeClr val="tx1"/>
          </a:solidFill>
          <a:latin typeface="+mn-lt"/>
          <a:ea typeface="+mn-ea"/>
          <a:cs typeface="+mn-cs"/>
        </a:defRPr>
      </a:lvl5pPr>
      <a:lvl6pPr marL="10441076" algn="l" defTabSz="4176431" rtl="0" eaLnBrk="1" latinLnBrk="0" hangingPunct="1">
        <a:defRPr sz="8200" kern="1200">
          <a:solidFill>
            <a:schemeClr val="tx1"/>
          </a:solidFill>
          <a:latin typeface="+mn-lt"/>
          <a:ea typeface="+mn-ea"/>
          <a:cs typeface="+mn-cs"/>
        </a:defRPr>
      </a:lvl6pPr>
      <a:lvl7pPr marL="12529292" algn="l" defTabSz="4176431" rtl="0" eaLnBrk="1" latinLnBrk="0" hangingPunct="1">
        <a:defRPr sz="8200" kern="1200">
          <a:solidFill>
            <a:schemeClr val="tx1"/>
          </a:solidFill>
          <a:latin typeface="+mn-lt"/>
          <a:ea typeface="+mn-ea"/>
          <a:cs typeface="+mn-cs"/>
        </a:defRPr>
      </a:lvl7pPr>
      <a:lvl8pPr marL="14617507" algn="l" defTabSz="4176431" rtl="0" eaLnBrk="1" latinLnBrk="0" hangingPunct="1">
        <a:defRPr sz="8200" kern="1200">
          <a:solidFill>
            <a:schemeClr val="tx1"/>
          </a:solidFill>
          <a:latin typeface="+mn-lt"/>
          <a:ea typeface="+mn-ea"/>
          <a:cs typeface="+mn-cs"/>
        </a:defRPr>
      </a:lvl8pPr>
      <a:lvl9pPr marL="16705722" algn="l" defTabSz="4176431" rtl="0" eaLnBrk="1" latinLnBrk="0" hangingPunct="1">
        <a:defRPr sz="8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14475" y="1714500"/>
            <a:ext cx="27251025" cy="7134225"/>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1514475" y="9988550"/>
            <a:ext cx="27251025" cy="2825115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2"/>
          </p:nvPr>
        </p:nvSpPr>
        <p:spPr>
          <a:xfrm>
            <a:off x="1514475" y="39676388"/>
            <a:ext cx="7064375" cy="2279650"/>
          </a:xfrm>
          <a:prstGeom prst="rect">
            <a:avLst/>
          </a:prstGeom>
        </p:spPr>
        <p:txBody>
          <a:bodyPr vert="horz" lIns="91440" tIns="45720" rIns="91440" bIns="45720" rtlCol="0" anchor="ctr"/>
          <a:lstStyle>
            <a:lvl1pPr algn="l">
              <a:defRPr sz="1200">
                <a:solidFill>
                  <a:schemeClr val="tx1">
                    <a:tint val="75000"/>
                  </a:schemeClr>
                </a:solidFill>
              </a:defRPr>
            </a:lvl1pPr>
          </a:lstStyle>
          <a:p>
            <a:fld id="{A9F328CD-6046-486D-BD80-FCFAF305686C}" type="datetimeFigureOut">
              <a:rPr lang="en-GB" smtClean="0"/>
              <a:t>04/06/2021</a:t>
            </a:fld>
            <a:endParaRPr lang="en-GB" dirty="0"/>
          </a:p>
        </p:txBody>
      </p:sp>
      <p:sp>
        <p:nvSpPr>
          <p:cNvPr id="5" name="Footer Placeholder 4"/>
          <p:cNvSpPr>
            <a:spLocks noGrp="1"/>
          </p:cNvSpPr>
          <p:nvPr>
            <p:ph type="ftr" sz="quarter" idx="3"/>
          </p:nvPr>
        </p:nvSpPr>
        <p:spPr>
          <a:xfrm>
            <a:off x="10345738" y="39676388"/>
            <a:ext cx="9588500" cy="22796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21701125" y="39676388"/>
            <a:ext cx="7064375" cy="2279650"/>
          </a:xfrm>
          <a:prstGeom prst="rect">
            <a:avLst/>
          </a:prstGeom>
        </p:spPr>
        <p:txBody>
          <a:bodyPr vert="horz" lIns="91440" tIns="45720" rIns="91440" bIns="45720" rtlCol="0" anchor="ctr"/>
          <a:lstStyle>
            <a:lvl1pPr algn="r">
              <a:defRPr sz="1200">
                <a:solidFill>
                  <a:schemeClr val="tx1">
                    <a:tint val="75000"/>
                  </a:schemeClr>
                </a:solidFill>
              </a:defRPr>
            </a:lvl1pPr>
          </a:lstStyle>
          <a:p>
            <a:fld id="{CBB70996-1BAB-4810-B517-F3D895E17DBB}" type="slidenum">
              <a:rPr lang="en-GB" smtClean="0"/>
              <a:t>‹#›</a:t>
            </a:fld>
            <a:endParaRPr lang="en-GB" dirty="0"/>
          </a:p>
        </p:txBody>
      </p:sp>
    </p:spTree>
    <p:extLst>
      <p:ext uri="{BB962C8B-B14F-4D97-AF65-F5344CB8AC3E}">
        <p14:creationId xmlns:p14="http://schemas.microsoft.com/office/powerpoint/2010/main" val="348266328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1495" y="1036988"/>
            <a:ext cx="3079750" cy="298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Grupa 1"/>
          <p:cNvGrpSpPr/>
          <p:nvPr/>
        </p:nvGrpSpPr>
        <p:grpSpPr>
          <a:xfrm>
            <a:off x="810395" y="40846422"/>
            <a:ext cx="28681777" cy="1593424"/>
            <a:chOff x="394549" y="11375725"/>
            <a:chExt cx="28681777" cy="1593424"/>
          </a:xfrm>
        </p:grpSpPr>
        <p:grpSp>
          <p:nvGrpSpPr>
            <p:cNvPr id="18" name="Grupa 17"/>
            <p:cNvGrpSpPr/>
            <p:nvPr/>
          </p:nvGrpSpPr>
          <p:grpSpPr>
            <a:xfrm>
              <a:off x="394549" y="11395150"/>
              <a:ext cx="8967787" cy="1524000"/>
              <a:chOff x="150813" y="5334000"/>
              <a:chExt cx="8967787" cy="1524000"/>
            </a:xfrm>
          </p:grpSpPr>
          <p:pic>
            <p:nvPicPr>
              <p:cNvPr id="19" name="Obraz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27750"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Obraz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44838"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Obraz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0813"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2" name="Grupa 21"/>
            <p:cNvGrpSpPr/>
            <p:nvPr/>
          </p:nvGrpSpPr>
          <p:grpSpPr>
            <a:xfrm>
              <a:off x="10251544" y="11445149"/>
              <a:ext cx="8967787" cy="1524000"/>
              <a:chOff x="150813" y="5334000"/>
              <a:chExt cx="8967787" cy="1524000"/>
            </a:xfrm>
          </p:grpSpPr>
          <p:pic>
            <p:nvPicPr>
              <p:cNvPr id="23" name="Obraz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27750"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Obraz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44838"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Obraz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0813"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6" name="Grupa 25"/>
            <p:cNvGrpSpPr/>
            <p:nvPr/>
          </p:nvGrpSpPr>
          <p:grpSpPr>
            <a:xfrm>
              <a:off x="20108539" y="11375725"/>
              <a:ext cx="8967787" cy="1524000"/>
              <a:chOff x="150813" y="5334000"/>
              <a:chExt cx="8967787" cy="1524000"/>
            </a:xfrm>
          </p:grpSpPr>
          <p:pic>
            <p:nvPicPr>
              <p:cNvPr id="27" name="Obraz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27750"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Obraz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44838"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Obraz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0813"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5" name="pole tekstowe 6"/>
          <p:cNvSpPr txBox="1">
            <a:spLocks noChangeArrowheads="1"/>
          </p:cNvSpPr>
          <p:nvPr/>
        </p:nvSpPr>
        <p:spPr bwMode="auto">
          <a:xfrm>
            <a:off x="2580504" y="1025998"/>
            <a:ext cx="26903205" cy="587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8200">
                <a:solidFill>
                  <a:schemeClr val="tx1"/>
                </a:solidFill>
                <a:latin typeface="Calibri" panose="020F0502020204030204" pitchFamily="34" charset="0"/>
                <a:cs typeface="Arial" panose="020B0604020202020204" pitchFamily="34" charset="0"/>
              </a:defRPr>
            </a:lvl1pPr>
            <a:lvl2pPr marL="742950" indent="-285750" eaLnBrk="0" hangingPunct="0">
              <a:defRPr sz="8200">
                <a:solidFill>
                  <a:schemeClr val="tx1"/>
                </a:solidFill>
                <a:latin typeface="Calibri" panose="020F0502020204030204" pitchFamily="34" charset="0"/>
                <a:cs typeface="Arial" panose="020B0604020202020204" pitchFamily="34" charset="0"/>
              </a:defRPr>
            </a:lvl2pPr>
            <a:lvl3pPr marL="1143000" indent="-228600" eaLnBrk="0" hangingPunct="0">
              <a:defRPr sz="8200">
                <a:solidFill>
                  <a:schemeClr val="tx1"/>
                </a:solidFill>
                <a:latin typeface="Calibri" panose="020F0502020204030204" pitchFamily="34" charset="0"/>
                <a:cs typeface="Arial" panose="020B0604020202020204" pitchFamily="34" charset="0"/>
              </a:defRPr>
            </a:lvl3pPr>
            <a:lvl4pPr marL="1600200" indent="-228600" eaLnBrk="0" hangingPunct="0">
              <a:defRPr sz="8200">
                <a:solidFill>
                  <a:schemeClr val="tx1"/>
                </a:solidFill>
                <a:latin typeface="Calibri" panose="020F0502020204030204" pitchFamily="34" charset="0"/>
                <a:cs typeface="Arial" panose="020B0604020202020204" pitchFamily="34" charset="0"/>
              </a:defRPr>
            </a:lvl4pPr>
            <a:lvl5pPr marL="2057400" indent="-228600" eaLnBrk="0" hangingPunct="0">
              <a:defRPr sz="8200">
                <a:solidFill>
                  <a:schemeClr val="tx1"/>
                </a:solidFill>
                <a:latin typeface="Calibri" panose="020F0502020204030204" pitchFamily="34" charset="0"/>
                <a:cs typeface="Arial" panose="020B0604020202020204" pitchFamily="34" charset="0"/>
              </a:defRPr>
            </a:lvl5pPr>
            <a:lvl6pPr marL="2514600" indent="-228600" defTabSz="4175125" eaLnBrk="0" fontAlgn="base" hangingPunct="0">
              <a:spcBef>
                <a:spcPct val="0"/>
              </a:spcBef>
              <a:spcAft>
                <a:spcPct val="0"/>
              </a:spcAft>
              <a:defRPr sz="8200">
                <a:solidFill>
                  <a:schemeClr val="tx1"/>
                </a:solidFill>
                <a:latin typeface="Calibri" panose="020F0502020204030204" pitchFamily="34" charset="0"/>
                <a:cs typeface="Arial" panose="020B0604020202020204" pitchFamily="34" charset="0"/>
              </a:defRPr>
            </a:lvl6pPr>
            <a:lvl7pPr marL="2971800" indent="-228600" defTabSz="4175125" eaLnBrk="0" fontAlgn="base" hangingPunct="0">
              <a:spcBef>
                <a:spcPct val="0"/>
              </a:spcBef>
              <a:spcAft>
                <a:spcPct val="0"/>
              </a:spcAft>
              <a:defRPr sz="8200">
                <a:solidFill>
                  <a:schemeClr val="tx1"/>
                </a:solidFill>
                <a:latin typeface="Calibri" panose="020F0502020204030204" pitchFamily="34" charset="0"/>
                <a:cs typeface="Arial" panose="020B0604020202020204" pitchFamily="34" charset="0"/>
              </a:defRPr>
            </a:lvl7pPr>
            <a:lvl8pPr marL="3429000" indent="-228600" defTabSz="4175125" eaLnBrk="0" fontAlgn="base" hangingPunct="0">
              <a:spcBef>
                <a:spcPct val="0"/>
              </a:spcBef>
              <a:spcAft>
                <a:spcPct val="0"/>
              </a:spcAft>
              <a:defRPr sz="8200">
                <a:solidFill>
                  <a:schemeClr val="tx1"/>
                </a:solidFill>
                <a:latin typeface="Calibri" panose="020F0502020204030204" pitchFamily="34" charset="0"/>
                <a:cs typeface="Arial" panose="020B0604020202020204" pitchFamily="34" charset="0"/>
              </a:defRPr>
            </a:lvl8pPr>
            <a:lvl9pPr marL="3886200" indent="-228600" defTabSz="4175125" eaLnBrk="0" fontAlgn="base" hangingPunct="0">
              <a:spcBef>
                <a:spcPct val="0"/>
              </a:spcBef>
              <a:spcAft>
                <a:spcPct val="0"/>
              </a:spcAft>
              <a:defRPr sz="8200">
                <a:solidFill>
                  <a:schemeClr val="tx1"/>
                </a:solidFill>
                <a:latin typeface="Calibri" panose="020F0502020204030204" pitchFamily="34" charset="0"/>
                <a:cs typeface="Arial" panose="020B0604020202020204" pitchFamily="34" charset="0"/>
              </a:defRPr>
            </a:lvl9pPr>
          </a:lstStyle>
          <a:p>
            <a:pPr algn="ctr" eaLnBrk="1" hangingPunct="1"/>
            <a:r>
              <a:rPr lang="pl-PL" altLang="pl-PL" sz="4400" b="1" dirty="0">
                <a:latin typeface="Times New Roman" panose="02020603050405020304" pitchFamily="18" charset="0"/>
                <a:cs typeface="Times New Roman" panose="02020603050405020304" pitchFamily="18" charset="0"/>
              </a:rPr>
              <a:t>The Jerzy Kukuczka Academy of Physical Education in Katowice, Department  of  Sports Training, Mikolowska 72A, 40-065 Katowice, Poland</a:t>
            </a:r>
          </a:p>
          <a:p>
            <a:pPr algn="ctr" eaLnBrk="1" hangingPunct="1"/>
            <a:r>
              <a:rPr lang="en-US" sz="9000" b="1" dirty="0"/>
              <a:t>Predicting breaststroke results in swimming </a:t>
            </a:r>
            <a:endParaRPr lang="pl-PL" sz="9000" b="1" dirty="0" smtClean="0"/>
          </a:p>
          <a:p>
            <a:pPr algn="ctr" eaLnBrk="1" hangingPunct="1"/>
            <a:r>
              <a:rPr lang="en-US" sz="9000" b="1" dirty="0" smtClean="0"/>
              <a:t>based </a:t>
            </a:r>
            <a:r>
              <a:rPr lang="en-US" sz="9000" b="1" dirty="0"/>
              <a:t>on Olympics history</a:t>
            </a:r>
            <a:r>
              <a:rPr lang="pl-PL" sz="9000" b="1" dirty="0" smtClean="0"/>
              <a:t/>
            </a:r>
            <a:br>
              <a:rPr lang="pl-PL" sz="9000" b="1" dirty="0" smtClean="0"/>
            </a:br>
            <a:r>
              <a:rPr lang="pl-PL" sz="6000" dirty="0" smtClean="0"/>
              <a:t>Maciej Hołub</a:t>
            </a:r>
          </a:p>
          <a:p>
            <a:pPr algn="ctr" eaLnBrk="1" hangingPunct="1"/>
            <a:endParaRPr lang="pl-PL" altLang="pl-PL" sz="4800" dirty="0">
              <a:latin typeface="Times New Roman" panose="02020603050405020304" pitchFamily="18" charset="0"/>
              <a:cs typeface="Times New Roman" panose="02020603050405020304" pitchFamily="18" charset="0"/>
            </a:endParaRPr>
          </a:p>
        </p:txBody>
      </p:sp>
      <p:sp>
        <p:nvSpPr>
          <p:cNvPr id="6" name="Prostokąt 5">
            <a:extLst>
              <a:ext uri="{FF2B5EF4-FFF2-40B4-BE49-F238E27FC236}">
                <a16:creationId xmlns:a16="http://schemas.microsoft.com/office/drawing/2014/main" xmlns="" id="{EFCA7E83-34C9-4321-AC72-C83542AC56B6}"/>
              </a:ext>
            </a:extLst>
          </p:cNvPr>
          <p:cNvSpPr/>
          <p:nvPr/>
        </p:nvSpPr>
        <p:spPr>
          <a:xfrm>
            <a:off x="1489275" y="9820130"/>
            <a:ext cx="12168965" cy="5307094"/>
          </a:xfrm>
          <a:prstGeom prst="rect">
            <a:avLst/>
          </a:prstGeom>
        </p:spPr>
        <p:txBody>
          <a:bodyPr wrap="square">
            <a:spAutoFit/>
          </a:bodyPr>
          <a:lstStyle/>
          <a:p>
            <a:pPr indent="180340" algn="just">
              <a:lnSpc>
                <a:spcPct val="115000"/>
              </a:lnSpc>
              <a:spcAft>
                <a:spcPts val="0"/>
              </a:spcAft>
            </a:pPr>
            <a:r>
              <a:rPr lang="en-US" sz="2600" b="1" dirty="0" smtClean="0">
                <a:latin typeface="Times New Roman" panose="02020603050405020304" pitchFamily="18" charset="0"/>
                <a:ea typeface="Times New Roman" panose="02020603050405020304" pitchFamily="18" charset="0"/>
                <a:cs typeface="Calibri" panose="020F0502020204030204" pitchFamily="34" charset="0"/>
              </a:rPr>
              <a:t>Introduction</a:t>
            </a:r>
            <a:endParaRPr lang="pl-PL" sz="2600" dirty="0">
              <a:latin typeface="Times New Roman" panose="02020603050405020304" pitchFamily="18" charset="0"/>
              <a:ea typeface="Times New Roman" panose="02020603050405020304" pitchFamily="18" charset="0"/>
              <a:cs typeface="Calibri" panose="020F0502020204030204" pitchFamily="34" charset="0"/>
            </a:endParaRPr>
          </a:p>
          <a:p>
            <a:pPr indent="180340" algn="just">
              <a:lnSpc>
                <a:spcPct val="115000"/>
              </a:lnSpc>
              <a:spcAft>
                <a:spcPts val="0"/>
              </a:spcAft>
            </a:pPr>
            <a:endParaRPr lang="pl-PL" sz="2600" dirty="0">
              <a:latin typeface="Times New Roman" panose="02020603050405020304" pitchFamily="18" charset="0"/>
              <a:ea typeface="Times New Roman" panose="02020603050405020304" pitchFamily="18" charset="0"/>
              <a:cs typeface="Calibri" panose="020F0502020204030204" pitchFamily="34" charset="0"/>
            </a:endParaRPr>
          </a:p>
          <a:p>
            <a:pPr indent="180340" algn="just">
              <a:lnSpc>
                <a:spcPct val="115000"/>
              </a:lnSpc>
              <a:spcAft>
                <a:spcPts val="0"/>
              </a:spcAft>
            </a:pPr>
            <a:r>
              <a:rPr lang="en-US" sz="2600" dirty="0" smtClean="0">
                <a:latin typeface="Times New Roman" panose="02020603050405020304" pitchFamily="18" charset="0"/>
                <a:ea typeface="Times New Roman" panose="02020603050405020304" pitchFamily="18" charset="0"/>
                <a:cs typeface="Calibri" panose="020F0502020204030204" pitchFamily="34" charset="0"/>
              </a:rPr>
              <a:t>Swimming </a:t>
            </a:r>
            <a:r>
              <a:rPr lang="en-US" sz="2600" dirty="0">
                <a:latin typeface="Times New Roman" panose="02020603050405020304" pitchFamily="18" charset="0"/>
                <a:ea typeface="Times New Roman" panose="02020603050405020304" pitchFamily="18" charset="0"/>
                <a:cs typeface="Calibri" panose="020F0502020204030204" pitchFamily="34" charset="0"/>
              </a:rPr>
              <a:t>is a sport that is constantly evolving. Here we describe historic variations in Olympic breaststroke performance and predict swimming results for the 2021 Olympic Games in Tokyo. The results of the finalists, winners, and last participants in the women’s and men’s finals were analyzed, and a mathematical predictive model was created. The predicted times for the future Olympics were presented.</a:t>
            </a:r>
            <a:endParaRPr lang="pl-PL" sz="2600" dirty="0">
              <a:latin typeface="Times New Roman" panose="02020603050405020304" pitchFamily="18" charset="0"/>
              <a:ea typeface="Times New Roman" panose="02020603050405020304" pitchFamily="18" charset="0"/>
              <a:cs typeface="Calibri" panose="020F0502020204030204" pitchFamily="34" charset="0"/>
            </a:endParaRPr>
          </a:p>
          <a:p>
            <a:pPr algn="just">
              <a:lnSpc>
                <a:spcPct val="115000"/>
              </a:lnSpc>
              <a:spcBef>
                <a:spcPts val="600"/>
              </a:spcBef>
              <a:spcAft>
                <a:spcPts val="600"/>
              </a:spcAft>
            </a:pPr>
            <a:r>
              <a:rPr lang="en-US" sz="2600" b="1" dirty="0">
                <a:effectLst/>
                <a:latin typeface="Times New Roman" panose="02020603050405020304" pitchFamily="18" charset="0"/>
                <a:ea typeface="Times New Roman" panose="02020603050405020304" pitchFamily="18" charset="0"/>
                <a:cs typeface="Calibri" panose="020F0502020204030204" pitchFamily="34" charset="0"/>
              </a:rPr>
              <a:t>Results</a:t>
            </a:r>
            <a:endParaRPr lang="pl-PL" sz="2600" dirty="0">
              <a:effectLst/>
              <a:latin typeface="Times New Roman" panose="02020603050405020304" pitchFamily="18" charset="0"/>
              <a:ea typeface="Times New Roman" panose="02020603050405020304" pitchFamily="18" charset="0"/>
              <a:cs typeface="Calibri" panose="020F0502020204030204" pitchFamily="34" charset="0"/>
            </a:endParaRPr>
          </a:p>
          <a:p>
            <a:pPr algn="just">
              <a:spcBef>
                <a:spcPts val="1400"/>
              </a:spcBef>
              <a:spcAft>
                <a:spcPts val="1400"/>
              </a:spcAft>
            </a:pPr>
            <a:r>
              <a:rPr lang="en-US" sz="2600" dirty="0">
                <a:latin typeface="Times New Roman" panose="02020603050405020304" pitchFamily="18" charset="0"/>
                <a:ea typeface="Times New Roman" panose="02020603050405020304" pitchFamily="18" charset="0"/>
                <a:cs typeface="Times New Roman" panose="02020603050405020304" pitchFamily="18" charset="0"/>
              </a:rPr>
              <a:t>The results in all analyzed groups showed improvement in athletic performance in 2021 Olympics, and the gap between the finalists has narrowed. Women Olympians’ performances have improved faster than men’s, reducing the gap between genders.</a:t>
            </a:r>
            <a:endParaRPr lang="pl-PL" sz="2600" dirty="0">
              <a:effectLst/>
              <a:latin typeface="Times New Roman" panose="02020603050405020304" pitchFamily="18" charset="0"/>
              <a:ea typeface="Times New Roman" panose="02020603050405020304" pitchFamily="18" charset="0"/>
              <a:cs typeface="Calibri" panose="020F0502020204030204" pitchFamily="34" charset="0"/>
            </a:endParaRPr>
          </a:p>
        </p:txBody>
      </p:sp>
      <p:sp>
        <p:nvSpPr>
          <p:cNvPr id="8" name="Prostokąt 7">
            <a:extLst>
              <a:ext uri="{FF2B5EF4-FFF2-40B4-BE49-F238E27FC236}">
                <a16:creationId xmlns:a16="http://schemas.microsoft.com/office/drawing/2014/main" xmlns="" id="{7FEB9350-FF18-4118-B825-3D6713A16F19}"/>
              </a:ext>
            </a:extLst>
          </p:cNvPr>
          <p:cNvSpPr/>
          <p:nvPr/>
        </p:nvSpPr>
        <p:spPr>
          <a:xfrm>
            <a:off x="16032106" y="9820130"/>
            <a:ext cx="10914408" cy="9294852"/>
          </a:xfrm>
          <a:prstGeom prst="rect">
            <a:avLst/>
          </a:prstGeom>
        </p:spPr>
        <p:txBody>
          <a:bodyPr wrap="square">
            <a:spAutoFit/>
          </a:bodyPr>
          <a:lstStyle/>
          <a:p>
            <a:pPr algn="just"/>
            <a:r>
              <a:rPr lang="en-US" sz="2600" b="1" dirty="0">
                <a:latin typeface="Times New Roman" panose="02020603050405020304" pitchFamily="18" charset="0"/>
                <a:cs typeface="Times New Roman" panose="02020603050405020304" pitchFamily="18" charset="0"/>
              </a:rPr>
              <a:t>Material and Methods</a:t>
            </a:r>
          </a:p>
          <a:p>
            <a:pPr algn="just"/>
            <a:endParaRPr lang="en-US" sz="2600" i="1" dirty="0">
              <a:latin typeface="Times New Roman" panose="02020603050405020304" pitchFamily="18" charset="0"/>
              <a:cs typeface="Times New Roman" panose="02020603050405020304" pitchFamily="18" charset="0"/>
            </a:endParaRPr>
          </a:p>
          <a:p>
            <a:pPr algn="just"/>
            <a:r>
              <a:rPr lang="en-US" sz="2600" i="1" dirty="0">
                <a:latin typeface="Times New Roman" panose="02020603050405020304" pitchFamily="18" charset="0"/>
                <a:cs typeface="Calibri" panose="020F0502020204030204" pitchFamily="34" charset="0"/>
              </a:rPr>
              <a:t>Subjects</a:t>
            </a:r>
          </a:p>
          <a:p>
            <a:pPr algn="just"/>
            <a:r>
              <a:rPr lang="en-US" sz="2600" dirty="0">
                <a:latin typeface="Times New Roman" panose="02020603050405020304" pitchFamily="18" charset="0"/>
                <a:cs typeface="Calibri" panose="020F0502020204030204" pitchFamily="34" charset="0"/>
              </a:rPr>
              <a:t>Results of men and women in the 100 m breaststroke were collected from Internet sources (www.olympic.org, www.wikipedia.org, 2021). Three out of the four competitions listed appeared for the first time in the Olympic program in the years 1956–1968. The oldest competition is the 200 m breaststroke, with made its debut in London in 1908 (men’s) and in Los Angeles in 1924 (women’s). We analyzed the time of the first and last participant in the finals and the mean time of the finalists (the most representative and reliable study group). As part of this work, an analysis of results achieved over the course of the entire history of the Olympics was conducted and was then applied to produce a predictive mathematical model, based on the univariate linear regression analysis, to calculate the estimated times of the winners, finalists, and last participants in the Tokyo 2021 Olympic finals</a:t>
            </a:r>
            <a:r>
              <a:rPr lang="en-US" sz="2600" dirty="0" smtClean="0">
                <a:latin typeface="Times New Roman" panose="02020603050405020304" pitchFamily="18" charset="0"/>
                <a:cs typeface="Calibri" panose="020F0502020204030204" pitchFamily="34" charset="0"/>
              </a:rPr>
              <a:t>.</a:t>
            </a:r>
            <a:endParaRPr lang="pl-PL" sz="2600" dirty="0" smtClean="0">
              <a:latin typeface="Times New Roman" panose="02020603050405020304" pitchFamily="18" charset="0"/>
              <a:cs typeface="Calibri" panose="020F0502020204030204" pitchFamily="34" charset="0"/>
            </a:endParaRPr>
          </a:p>
          <a:p>
            <a:pPr algn="just"/>
            <a:endParaRPr lang="en-US" sz="2600" dirty="0">
              <a:latin typeface="Times New Roman" panose="02020603050405020304" pitchFamily="18" charset="0"/>
              <a:cs typeface="Calibri" panose="020F0502020204030204" pitchFamily="34" charset="0"/>
            </a:endParaRPr>
          </a:p>
          <a:p>
            <a:pPr algn="just"/>
            <a:r>
              <a:rPr lang="en-US" sz="2600" i="1" dirty="0">
                <a:latin typeface="Times New Roman" panose="02020603050405020304" pitchFamily="18" charset="0"/>
                <a:cs typeface="Calibri" panose="020F0502020204030204" pitchFamily="34" charset="0"/>
              </a:rPr>
              <a:t>Statistical analysis</a:t>
            </a:r>
          </a:p>
          <a:p>
            <a:pPr algn="just"/>
            <a:r>
              <a:rPr lang="en-US" sz="2600" dirty="0">
                <a:latin typeface="Times New Roman" panose="02020603050405020304" pitchFamily="18" charset="0"/>
                <a:cs typeface="Calibri" panose="020F0502020204030204" pitchFamily="34" charset="0"/>
              </a:rPr>
              <a:t>Prognosticated times of swimmers in the Tokyo Olympics in 2021 were presented with an upper and a lower limit, with a 95% confidence interval. From this, an estimated value was computed. We employed a linear analysis of the regression of times in the men’s and women’s breaststroke (100 m and 200 m distances), which was dictated by the assessment of the rectilinear relationship between the years 1972 and 2016, as well as by a high Pearson linear correlation. </a:t>
            </a:r>
            <a:endParaRPr lang="pl-PL" sz="2600" dirty="0">
              <a:latin typeface="Times New Roman" panose="02020603050405020304" pitchFamily="18" charset="0"/>
              <a:cs typeface="Calibri" panose="020F0502020204030204" pitchFamily="34" charset="0"/>
            </a:endParaRPr>
          </a:p>
        </p:txBody>
      </p:sp>
      <p:sp>
        <p:nvSpPr>
          <p:cNvPr id="33" name="Prostokąt 32">
            <a:extLst>
              <a:ext uri="{FF2B5EF4-FFF2-40B4-BE49-F238E27FC236}">
                <a16:creationId xmlns:a16="http://schemas.microsoft.com/office/drawing/2014/main" xmlns="" id="{EF39787D-51B4-4378-BD16-D60C20D6153A}"/>
              </a:ext>
            </a:extLst>
          </p:cNvPr>
          <p:cNvSpPr/>
          <p:nvPr/>
        </p:nvSpPr>
        <p:spPr>
          <a:xfrm>
            <a:off x="16032106" y="32714405"/>
            <a:ext cx="12375291" cy="1435842"/>
          </a:xfrm>
          <a:prstGeom prst="rect">
            <a:avLst/>
          </a:prstGeom>
        </p:spPr>
        <p:txBody>
          <a:bodyPr wrap="square">
            <a:spAutoFit/>
          </a:bodyPr>
          <a:lstStyle/>
          <a:p>
            <a:pPr algn="just">
              <a:lnSpc>
                <a:spcPct val="115000"/>
              </a:lnSpc>
              <a:spcBef>
                <a:spcPts val="600"/>
              </a:spcBef>
              <a:spcAft>
                <a:spcPts val="600"/>
              </a:spcAft>
            </a:pPr>
            <a:r>
              <a:rPr lang="en-US" sz="2600" dirty="0">
                <a:latin typeface="Times New Roman" panose="02020603050405020304" pitchFamily="18" charset="0"/>
                <a:ea typeface="Times New Roman" panose="02020603050405020304" pitchFamily="18" charset="0"/>
                <a:cs typeface="Calibri" panose="020F0502020204030204" pitchFamily="34" charset="0"/>
              </a:rPr>
              <a:t>Swimming performance among Olympians has been steadily improving, with record times of 18.51 s for female finalists in the 100 m butterfly (a 24.63% improvement), 31.33 s for male finalists in the 200 m butterfly (21.44%). </a:t>
            </a:r>
            <a:endParaRPr lang="pl-PL" sz="2600" dirty="0">
              <a:effectLst/>
              <a:latin typeface="Times New Roman" panose="02020603050405020304" pitchFamily="18" charset="0"/>
              <a:ea typeface="Times New Roman" panose="02020603050405020304" pitchFamily="18" charset="0"/>
              <a:cs typeface="Calibri" panose="020F0502020204030204" pitchFamily="34" charset="0"/>
            </a:endParaRPr>
          </a:p>
        </p:txBody>
      </p:sp>
      <p:sp>
        <p:nvSpPr>
          <p:cNvPr id="34" name="Prostokąt 33">
            <a:extLst>
              <a:ext uri="{FF2B5EF4-FFF2-40B4-BE49-F238E27FC236}">
                <a16:creationId xmlns:a16="http://schemas.microsoft.com/office/drawing/2014/main" xmlns="" id="{C114B52E-4998-4BA8-A810-3C68622A7579}"/>
              </a:ext>
            </a:extLst>
          </p:cNvPr>
          <p:cNvSpPr/>
          <p:nvPr/>
        </p:nvSpPr>
        <p:spPr>
          <a:xfrm>
            <a:off x="1291616" y="27068830"/>
            <a:ext cx="12581616" cy="6590009"/>
          </a:xfrm>
          <a:prstGeom prst="rect">
            <a:avLst/>
          </a:prstGeom>
        </p:spPr>
        <p:txBody>
          <a:bodyPr wrap="square">
            <a:spAutoFit/>
          </a:bodyPr>
          <a:lstStyle/>
          <a:p>
            <a:pPr algn="just">
              <a:lnSpc>
                <a:spcPct val="115000"/>
              </a:lnSpc>
              <a:spcBef>
                <a:spcPts val="600"/>
              </a:spcBef>
              <a:spcAft>
                <a:spcPts val="600"/>
              </a:spcAft>
            </a:pPr>
            <a:r>
              <a:rPr lang="en-US" sz="2600" b="1" dirty="0" smtClean="0">
                <a:latin typeface="Times New Roman" panose="02020603050405020304" pitchFamily="18" charset="0"/>
                <a:ea typeface="Times New Roman" panose="02020603050405020304" pitchFamily="18" charset="0"/>
                <a:cs typeface="Calibri" panose="020F0502020204030204" pitchFamily="34" charset="0"/>
              </a:rPr>
              <a:t>Discussion and Conclusions</a:t>
            </a:r>
            <a:endParaRPr lang="pl-PL" sz="2600" dirty="0" smtClean="0">
              <a:latin typeface="Times New Roman" panose="02020603050405020304" pitchFamily="18" charset="0"/>
              <a:ea typeface="Times New Roman" panose="02020603050405020304" pitchFamily="18" charset="0"/>
              <a:cs typeface="Calibri" panose="020F0502020204030204" pitchFamily="34" charset="0"/>
            </a:endParaRPr>
          </a:p>
          <a:p>
            <a:pPr algn="just">
              <a:spcBef>
                <a:spcPts val="1400"/>
              </a:spcBef>
              <a:spcAft>
                <a:spcPts val="0"/>
              </a:spcAft>
            </a:pPr>
            <a:r>
              <a:rPr lang="en-US" sz="2600" dirty="0">
                <a:latin typeface="Times New Roman" panose="02020603050405020304" pitchFamily="18" charset="0"/>
                <a:ea typeface="Times New Roman" panose="02020603050405020304" pitchFamily="18" charset="0"/>
                <a:cs typeface="Calibri" panose="020F0502020204030204" pitchFamily="34" charset="0"/>
              </a:rPr>
              <a:t>This work showed a significant progression in the distances subject to analysis. Other swimming competitions not addressed here also show a continuous result progression. It is a discipline that is growing dynamically and is breaking more and more barriers. Professionalism is so high that swimmers focus mainly on a single, most important event, despite the multitude of competitions to choose from. This is because participants in different distances exhibit different capabilities. This way, advancement and specialization are growing, which impacts the athletic level of a given competition and the difficulty of combining several different starts [1,2]. Guiding a participant in a direction that would be the most appropriate requires carefully monitoring [3,4]. Reasons for the constant improvement in swimming results are </a:t>
            </a:r>
            <a:r>
              <a:rPr lang="en-US" sz="2600" dirty="0" err="1">
                <a:latin typeface="Times New Roman" panose="02020603050405020304" pitchFamily="18" charset="0"/>
                <a:ea typeface="Times New Roman" panose="02020603050405020304" pitchFamily="18" charset="0"/>
                <a:cs typeface="Calibri" panose="020F0502020204030204" pitchFamily="34" charset="0"/>
              </a:rPr>
              <a:t>manyfold</a:t>
            </a:r>
            <a:r>
              <a:rPr lang="en-US" sz="2600" dirty="0" smtClean="0">
                <a:latin typeface="Times New Roman" panose="02020603050405020304" pitchFamily="18" charset="0"/>
                <a:ea typeface="Times New Roman" panose="02020603050405020304" pitchFamily="18" charset="0"/>
                <a:cs typeface="Calibri" panose="020F0502020204030204" pitchFamily="34" charset="0"/>
              </a:rPr>
              <a:t>.</a:t>
            </a:r>
            <a:endParaRPr lang="en-US" sz="2600" dirty="0">
              <a:latin typeface="Times New Roman" panose="02020603050405020304" pitchFamily="18" charset="0"/>
              <a:ea typeface="Times New Roman" panose="02020603050405020304" pitchFamily="18" charset="0"/>
              <a:cs typeface="Calibri" panose="020F0502020204030204" pitchFamily="34" charset="0"/>
            </a:endParaRPr>
          </a:p>
          <a:p>
            <a:pPr algn="just">
              <a:spcBef>
                <a:spcPts val="1400"/>
              </a:spcBef>
              <a:spcAft>
                <a:spcPts val="0"/>
              </a:spcAft>
            </a:pPr>
            <a:r>
              <a:rPr lang="en-US" sz="2600" dirty="0">
                <a:latin typeface="Times New Roman" panose="02020603050405020304" pitchFamily="18" charset="0"/>
                <a:ea typeface="Times New Roman" panose="02020603050405020304" pitchFamily="18" charset="0"/>
                <a:cs typeface="Calibri" panose="020F0502020204030204" pitchFamily="34" charset="0"/>
              </a:rPr>
              <a:t>Performance in professional competitive swimming has been steadily improving. In our analyses, all analyzed groups show a tendency to improve. This is evident from the results of the winners and finalists, but also from the times of the last participants in the finals and the time gaps among the medalists and finalists, which are decreasing. </a:t>
            </a:r>
          </a:p>
        </p:txBody>
      </p:sp>
      <p:sp>
        <p:nvSpPr>
          <p:cNvPr id="35" name="Prostokąt 34">
            <a:extLst>
              <a:ext uri="{FF2B5EF4-FFF2-40B4-BE49-F238E27FC236}">
                <a16:creationId xmlns:a16="http://schemas.microsoft.com/office/drawing/2014/main" xmlns="" id="{1DAE0964-58C3-4B82-AD07-30351BA793F5}"/>
              </a:ext>
            </a:extLst>
          </p:cNvPr>
          <p:cNvSpPr/>
          <p:nvPr/>
        </p:nvSpPr>
        <p:spPr>
          <a:xfrm>
            <a:off x="4812639" y="34487546"/>
            <a:ext cx="20688401" cy="4257576"/>
          </a:xfrm>
          <a:prstGeom prst="rect">
            <a:avLst/>
          </a:prstGeom>
        </p:spPr>
        <p:txBody>
          <a:bodyPr wrap="square">
            <a:spAutoFit/>
          </a:bodyPr>
          <a:lstStyle/>
          <a:p>
            <a:pPr>
              <a:lnSpc>
                <a:spcPts val="1100"/>
              </a:lnSpc>
              <a:spcBef>
                <a:spcPts val="2400"/>
              </a:spcBef>
              <a:spcAft>
                <a:spcPts val="1000"/>
              </a:spcAft>
            </a:pPr>
            <a:r>
              <a:rPr lang="en-US" sz="2600" b="1" dirty="0">
                <a:latin typeface="Times New Roman" panose="02020603050405020304" pitchFamily="18" charset="0"/>
                <a:ea typeface="SimSun" panose="02010600030101010101" pitchFamily="2" charset="-122"/>
              </a:rPr>
              <a:t>References</a:t>
            </a:r>
            <a:r>
              <a:rPr lang="en-US" sz="2600" dirty="0">
                <a:latin typeface="Times New Roman" panose="02020603050405020304" pitchFamily="18" charset="0"/>
                <a:ea typeface="SimSun" panose="02010600030101010101" pitchFamily="2" charset="-122"/>
              </a:rPr>
              <a:t> </a:t>
            </a:r>
            <a:endParaRPr lang="pl-PL" sz="2600" dirty="0">
              <a:latin typeface="Times New Roman" panose="02020603050405020304" pitchFamily="18" charset="0"/>
              <a:ea typeface="SimSun" panose="02010600030101010101" pitchFamily="2" charset="-122"/>
            </a:endParaRPr>
          </a:p>
          <a:p>
            <a:r>
              <a:rPr lang="pl-PL" sz="2800" dirty="0"/>
              <a:t>1. </a:t>
            </a:r>
            <a:r>
              <a:rPr lang="pl-PL" sz="2800" dirty="0" smtClean="0"/>
              <a:t>Pyne</a:t>
            </a:r>
            <a:r>
              <a:rPr lang="pl-PL" sz="2800" dirty="0"/>
              <a:t>, D.B.; Trewin, C.B.; Hopkins, W.G. Progression and variability of competitive performance of Olympic swimmers. J. Sports Sci. 2004, 22, 613–620, doi:10.1080/02640410310001655822</a:t>
            </a:r>
            <a:r>
              <a:rPr lang="pl-PL" sz="2800" dirty="0" smtClean="0"/>
              <a:t>.</a:t>
            </a:r>
          </a:p>
          <a:p>
            <a:r>
              <a:rPr lang="pl-PL" sz="2800" dirty="0" smtClean="0"/>
              <a:t>2</a:t>
            </a:r>
            <a:r>
              <a:rPr lang="pl-PL" sz="2800" dirty="0"/>
              <a:t>. </a:t>
            </a:r>
            <a:r>
              <a:rPr lang="pl-PL" sz="2800" dirty="0" smtClean="0"/>
              <a:t>Aspenes</a:t>
            </a:r>
            <a:r>
              <a:rPr lang="pl-PL" sz="2800" dirty="0"/>
              <a:t>, S.; Kjendlie, P.L.; Hoff, J.; Helgerud, J. Combined strength and endurance training in competitive swimmers. J. Sport. Sci. Med. 2009, 8, 357–365</a:t>
            </a:r>
            <a:r>
              <a:rPr lang="pl-PL" sz="2800" dirty="0" smtClean="0"/>
              <a:t>.</a:t>
            </a:r>
          </a:p>
          <a:p>
            <a:r>
              <a:rPr lang="pl-PL" sz="2800" dirty="0" smtClean="0"/>
              <a:t>3</a:t>
            </a:r>
            <a:r>
              <a:rPr lang="pl-PL" sz="2800" dirty="0"/>
              <a:t>. </a:t>
            </a:r>
            <a:r>
              <a:rPr lang="pl-PL" sz="2800" dirty="0" smtClean="0"/>
              <a:t>Robazza</a:t>
            </a:r>
            <a:r>
              <a:rPr lang="pl-PL" sz="2800" dirty="0"/>
              <a:t>, C.; Pellizzari, M.; Bertollo, M.; Hanin, Y.L. Functional impact of emotions on athletic performance: Comparing the IZOF model and the directional perception approach. J. Sports Sci. 2008, 26, 1033–1047, doi:10.1080/02640410802027352</a:t>
            </a:r>
            <a:r>
              <a:rPr lang="pl-PL" sz="2800" dirty="0" smtClean="0"/>
              <a:t>.</a:t>
            </a:r>
          </a:p>
          <a:p>
            <a:r>
              <a:rPr lang="pl-PL" sz="2800" dirty="0" smtClean="0"/>
              <a:t>4</a:t>
            </a:r>
            <a:r>
              <a:rPr lang="pl-PL" sz="2800" dirty="0"/>
              <a:t>. </a:t>
            </a:r>
            <a:r>
              <a:rPr lang="pl-PL" sz="2800" dirty="0" smtClean="0"/>
              <a:t>Zajac</a:t>
            </a:r>
            <a:r>
              <a:rPr lang="pl-PL" sz="2800" dirty="0"/>
              <a:t>, A.; Cholewa, J.; Poprzecki, S.; Waśkiewicz, Z.; Langfort, J. Effects of sodium bicarbonate ingestion on swim performance in youth athletes. J. Sport. Sci. Med. 2009, 8, 45–50.</a:t>
            </a:r>
          </a:p>
          <a:p>
            <a:pPr>
              <a:lnSpc>
                <a:spcPts val="1100"/>
              </a:lnSpc>
              <a:spcBef>
                <a:spcPts val="2400"/>
              </a:spcBef>
              <a:spcAft>
                <a:spcPts val="1000"/>
              </a:spcAft>
            </a:pPr>
            <a:endParaRPr lang="pl-PL" sz="2600" b="1" dirty="0">
              <a:latin typeface="Times New Roman" panose="02020603050405020304" pitchFamily="18" charset="0"/>
              <a:ea typeface="SimSun" panose="02010600030101010101" pitchFamily="2" charset="-122"/>
            </a:endParaRPr>
          </a:p>
        </p:txBody>
      </p:sp>
      <p:pic>
        <p:nvPicPr>
          <p:cNvPr id="3" name="Obraz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0165" y="16520800"/>
            <a:ext cx="12562175" cy="9154454"/>
          </a:xfrm>
          <a:prstGeom prst="rect">
            <a:avLst/>
          </a:prstGeom>
        </p:spPr>
      </p:pic>
      <p:pic>
        <p:nvPicPr>
          <p:cNvPr id="30" name="Obraz 29"/>
          <p:cNvPicPr/>
          <p:nvPr/>
        </p:nvPicPr>
        <p:blipFill>
          <a:blip r:embed="rId5" cstate="print">
            <a:extLst>
              <a:ext uri="{28A0092B-C50C-407E-A947-70E740481C1C}">
                <a14:useLocalDpi xmlns:a14="http://schemas.microsoft.com/office/drawing/2010/main" val="0"/>
              </a:ext>
            </a:extLst>
          </a:blip>
          <a:stretch>
            <a:fillRect/>
          </a:stretch>
        </p:blipFill>
        <p:spPr>
          <a:xfrm>
            <a:off x="17250795" y="19275860"/>
            <a:ext cx="8659933" cy="5516679"/>
          </a:xfrm>
          <a:prstGeom prst="rect">
            <a:avLst/>
          </a:prstGeom>
        </p:spPr>
      </p:pic>
      <p:pic>
        <p:nvPicPr>
          <p:cNvPr id="31" name="Obraz 30"/>
          <p:cNvPicPr/>
          <p:nvPr/>
        </p:nvPicPr>
        <p:blipFill>
          <a:blip r:embed="rId6" cstate="print">
            <a:extLst>
              <a:ext uri="{28A0092B-C50C-407E-A947-70E740481C1C}">
                <a14:useLocalDpi xmlns:a14="http://schemas.microsoft.com/office/drawing/2010/main" val="0"/>
              </a:ext>
            </a:extLst>
          </a:blip>
          <a:stretch>
            <a:fillRect/>
          </a:stretch>
        </p:blipFill>
        <p:spPr>
          <a:xfrm>
            <a:off x="17159343" y="26098388"/>
            <a:ext cx="8659933" cy="5339660"/>
          </a:xfrm>
          <a:prstGeom prst="rect">
            <a:avLst/>
          </a:prstGeom>
        </p:spPr>
      </p:pic>
      <p:sp>
        <p:nvSpPr>
          <p:cNvPr id="5" name="pole tekstowe 4"/>
          <p:cNvSpPr txBox="1"/>
          <p:nvPr/>
        </p:nvSpPr>
        <p:spPr>
          <a:xfrm>
            <a:off x="16986009" y="31599883"/>
            <a:ext cx="9856995" cy="1200329"/>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Figure 2 Men’s and Women’s 200 m breaststroke results during the last 25 Olympic Games and prediction for Tokyo 2021.</a:t>
            </a:r>
          </a:p>
          <a:p>
            <a:endParaRPr lang="pl-PL" sz="2400" dirty="0">
              <a:latin typeface="Times New Roman" panose="02020603050405020304" pitchFamily="18" charset="0"/>
              <a:cs typeface="Times New Roman" panose="02020603050405020304" pitchFamily="18" charset="0"/>
            </a:endParaRPr>
          </a:p>
        </p:txBody>
      </p:sp>
      <p:sp>
        <p:nvSpPr>
          <p:cNvPr id="32" name="pole tekstowe 31"/>
          <p:cNvSpPr txBox="1"/>
          <p:nvPr/>
        </p:nvSpPr>
        <p:spPr>
          <a:xfrm>
            <a:off x="16986010" y="24549070"/>
            <a:ext cx="9856995" cy="1200329"/>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Figure </a:t>
            </a:r>
            <a:r>
              <a:rPr lang="pl-PL" sz="2400" dirty="0" smtClean="0">
                <a:latin typeface="Times New Roman" panose="02020603050405020304" pitchFamily="18" charset="0"/>
                <a:cs typeface="Times New Roman" panose="02020603050405020304" pitchFamily="18" charset="0"/>
              </a:rPr>
              <a:t>1</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Men’s and Women’s </a:t>
            </a:r>
            <a:r>
              <a:rPr lang="pl-PL" sz="2400" dirty="0" smtClean="0">
                <a:latin typeface="Times New Roman" panose="02020603050405020304" pitchFamily="18" charset="0"/>
                <a:cs typeface="Times New Roman" panose="02020603050405020304" pitchFamily="18" charset="0"/>
              </a:rPr>
              <a:t>1</a:t>
            </a:r>
            <a:r>
              <a:rPr lang="en-US" sz="2400" dirty="0" smtClean="0">
                <a:latin typeface="Times New Roman" panose="02020603050405020304" pitchFamily="18" charset="0"/>
                <a:cs typeface="Times New Roman" panose="02020603050405020304" pitchFamily="18" charset="0"/>
              </a:rPr>
              <a:t>00 </a:t>
            </a:r>
            <a:r>
              <a:rPr lang="en-US" sz="2400" dirty="0">
                <a:latin typeface="Times New Roman" panose="02020603050405020304" pitchFamily="18" charset="0"/>
                <a:cs typeface="Times New Roman" panose="02020603050405020304" pitchFamily="18" charset="0"/>
              </a:rPr>
              <a:t>m breaststroke results during the last </a:t>
            </a:r>
            <a:r>
              <a:rPr lang="pl-PL" sz="2400" dirty="0" smtClean="0">
                <a:latin typeface="Times New Roman" panose="02020603050405020304" pitchFamily="18" charset="0"/>
                <a:cs typeface="Times New Roman" panose="02020603050405020304" pitchFamily="18" charset="0"/>
              </a:rPr>
              <a:t>13</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Olympic Games and prediction for Tokyo 2021.</a:t>
            </a:r>
          </a:p>
          <a:p>
            <a:endParaRPr lang="pl-PL" sz="2400" dirty="0">
              <a:latin typeface="Times New Roman" panose="02020603050405020304" pitchFamily="18" charset="0"/>
              <a:cs typeface="Times New Roman" panose="02020603050405020304" pitchFamily="18" charset="0"/>
            </a:endParaRPr>
          </a:p>
        </p:txBody>
      </p:sp>
      <p:sp>
        <p:nvSpPr>
          <p:cNvPr id="4" name="pole tekstowe 3"/>
          <p:cNvSpPr txBox="1"/>
          <p:nvPr/>
        </p:nvSpPr>
        <p:spPr>
          <a:xfrm>
            <a:off x="1489274" y="25096729"/>
            <a:ext cx="12768500" cy="1938992"/>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Note: The analysis involved results achieved in the Olympics since 1972 (N = 12).</a:t>
            </a:r>
          </a:p>
          <a:p>
            <a:r>
              <a:rPr lang="en-US" sz="2400" dirty="0">
                <a:latin typeface="Times New Roman" panose="02020603050405020304" pitchFamily="18" charset="0"/>
                <a:cs typeface="Times New Roman" panose="02020603050405020304" pitchFamily="18" charset="0"/>
              </a:rPr>
              <a:t>F – value of one-way analysis of variance, </a:t>
            </a:r>
            <a:r>
              <a:rPr lang="en-US" sz="2400" dirty="0" err="1">
                <a:latin typeface="Times New Roman" panose="02020603050405020304" pitchFamily="18" charset="0"/>
                <a:cs typeface="Times New Roman" panose="02020603050405020304" pitchFamily="18" charset="0"/>
              </a:rPr>
              <a:t>df</a:t>
            </a:r>
            <a:r>
              <a:rPr lang="en-US" sz="2400" dirty="0">
                <a:latin typeface="Times New Roman" panose="02020603050405020304" pitchFamily="18" charset="0"/>
                <a:cs typeface="Times New Roman" panose="02020603050405020304" pitchFamily="18" charset="0"/>
              </a:rPr>
              <a:t> - degrees of freedom, r – Pearson correlation </a:t>
            </a:r>
            <a:r>
              <a:rPr lang="en-US" sz="2400" dirty="0" smtClean="0">
                <a:latin typeface="Times New Roman" panose="02020603050405020304" pitchFamily="18" charset="0"/>
                <a:cs typeface="Times New Roman" panose="02020603050405020304" pitchFamily="18" charset="0"/>
              </a:rPr>
              <a:t>coefficient</a:t>
            </a:r>
            <a:r>
              <a:rPr lang="en-US" sz="2400" dirty="0">
                <a:latin typeface="Times New Roman" panose="02020603050405020304" pitchFamily="18" charset="0"/>
                <a:cs typeface="Times New Roman" panose="02020603050405020304" pitchFamily="18" charset="0"/>
              </a:rPr>
              <a:t>, r2 – coefficient of determination, LL – lower limit, UL – upper limit</a:t>
            </a:r>
          </a:p>
          <a:p>
            <a:r>
              <a:rPr lang="en-US" sz="2400" dirty="0">
                <a:latin typeface="Times New Roman" panose="02020603050405020304" pitchFamily="18" charset="0"/>
                <a:cs typeface="Times New Roman" panose="02020603050405020304" pitchFamily="18" charset="0"/>
              </a:rPr>
              <a:t>* - p &lt; 0.001</a:t>
            </a:r>
          </a:p>
          <a:p>
            <a:endParaRPr lang="pl-PL" sz="2400" dirty="0">
              <a:latin typeface="Times New Roman" panose="02020603050405020304" pitchFamily="18" charset="0"/>
              <a:cs typeface="Times New Roman" panose="02020603050405020304" pitchFamily="18" charset="0"/>
            </a:endParaRPr>
          </a:p>
        </p:txBody>
      </p:sp>
      <p:sp>
        <p:nvSpPr>
          <p:cNvPr id="7" name="pole tekstowe 6"/>
          <p:cNvSpPr txBox="1"/>
          <p:nvPr/>
        </p:nvSpPr>
        <p:spPr>
          <a:xfrm>
            <a:off x="1489274" y="15427598"/>
            <a:ext cx="12383958" cy="1200329"/>
          </a:xfrm>
          <a:prstGeom prst="rect">
            <a:avLst/>
          </a:prstGeom>
          <a:noFill/>
        </p:spPr>
        <p:txBody>
          <a:bodyPr wrap="square" rtlCol="0">
            <a:spAutoFit/>
          </a:bodyPr>
          <a:lstStyle/>
          <a:p>
            <a:r>
              <a:rPr lang="en-US" sz="2400" b="1" dirty="0">
                <a:latin typeface="Times New Roman" panose="02020603050405020304" pitchFamily="18" charset="0"/>
                <a:cs typeface="Times New Roman" panose="02020603050405020304" pitchFamily="18" charset="0"/>
              </a:rPr>
              <a:t>Table 1.</a:t>
            </a:r>
            <a:r>
              <a:rPr lang="en-US" sz="2400" dirty="0">
                <a:latin typeface="Times New Roman" panose="02020603050405020304" pitchFamily="18" charset="0"/>
                <a:cs typeface="Times New Roman" panose="02020603050405020304" pitchFamily="18" charset="0"/>
              </a:rPr>
              <a:t> Summary of univariate linear regression for the results of the first and eighth place in the finals and the average time of the women’s and men’s finalists in the 100-meter and 200-meter breaststroke </a:t>
            </a:r>
            <a:r>
              <a:rPr lang="en-US" sz="2400" dirty="0" smtClean="0">
                <a:latin typeface="Times New Roman" panose="02020603050405020304" pitchFamily="18" charset="0"/>
                <a:cs typeface="Times New Roman" panose="02020603050405020304" pitchFamily="18" charset="0"/>
              </a:rPr>
              <a:t>along </a:t>
            </a:r>
            <a:r>
              <a:rPr lang="en-US" sz="2400" dirty="0">
                <a:latin typeface="Times New Roman" panose="02020603050405020304" pitchFamily="18" charset="0"/>
                <a:cs typeface="Times New Roman" panose="02020603050405020304" pitchFamily="18" charset="0"/>
              </a:rPr>
              <a:t>with a prediction of times for the Tokyo Olympic Games in 2021.</a:t>
            </a:r>
            <a:endParaRPr lang="pl-PL"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960032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810F36A50890154A837066B4A0E0915C" ma:contentTypeVersion="0" ma:contentTypeDescription="Utwórz nowy dokument." ma:contentTypeScope="" ma:versionID="68641fd15bcc0b996961b66865e7abdc">
  <xsd:schema xmlns:xsd="http://www.w3.org/2001/XMLSchema" xmlns:xs="http://www.w3.org/2001/XMLSchema" xmlns:p="http://schemas.microsoft.com/office/2006/metadata/properties" targetNamespace="http://schemas.microsoft.com/office/2006/metadata/properties" ma:root="true" ma:fieldsID="0c74f0a4605ce4da9856928fb8c32d2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zawartości"/>
        <xsd:element ref="dc:title" minOccurs="0" maxOccurs="1" ma:index="4" ma:displayName="Tytuł"/>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BD87EC5-4300-45D4-85FE-17FDB459AC9D}">
  <ds:schemaRefs>
    <ds:schemaRef ds:uri="http://schemas.microsoft.com/sharepoint/v3/contenttype/forms"/>
  </ds:schemaRefs>
</ds:datastoreItem>
</file>

<file path=customXml/itemProps2.xml><?xml version="1.0" encoding="utf-8"?>
<ds:datastoreItem xmlns:ds="http://schemas.openxmlformats.org/officeDocument/2006/customXml" ds:itemID="{45672936-EB98-4F1F-B89E-493B07A366BE}">
  <ds:schemaRefs>
    <ds:schemaRef ds:uri="http://purl.org/dc/term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www.w3.org/XML/1998/namespace"/>
  </ds:schemaRefs>
</ds:datastoreItem>
</file>

<file path=customXml/itemProps3.xml><?xml version="1.0" encoding="utf-8"?>
<ds:datastoreItem xmlns:ds="http://schemas.openxmlformats.org/officeDocument/2006/customXml" ds:itemID="{08E759D4-EBD1-43A6-A075-EC25BEB5E1C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92</TotalTime>
  <Words>967</Words>
  <Application>Microsoft Office PowerPoint</Application>
  <PresentationFormat>Niestandardowy</PresentationFormat>
  <Paragraphs>30</Paragraphs>
  <Slides>1</Slides>
  <Notes>0</Notes>
  <HiddenSlides>0</HiddenSlides>
  <MMClips>0</MMClips>
  <ScaleCrop>false</ScaleCrop>
  <HeadingPairs>
    <vt:vector size="6" baseType="variant">
      <vt:variant>
        <vt:lpstr>Używane czcionki</vt:lpstr>
      </vt:variant>
      <vt:variant>
        <vt:i4>4</vt:i4>
      </vt:variant>
      <vt:variant>
        <vt:lpstr>Motyw</vt:lpstr>
      </vt:variant>
      <vt:variant>
        <vt:i4>2</vt:i4>
      </vt:variant>
      <vt:variant>
        <vt:lpstr>Tytuły slajdów</vt:lpstr>
      </vt:variant>
      <vt:variant>
        <vt:i4>1</vt:i4>
      </vt:variant>
    </vt:vector>
  </HeadingPairs>
  <TitlesOfParts>
    <vt:vector size="7" baseType="lpstr">
      <vt:lpstr>SimSun</vt:lpstr>
      <vt:lpstr>Arial</vt:lpstr>
      <vt:lpstr>Calibri</vt:lpstr>
      <vt:lpstr>Times New Roman</vt:lpstr>
      <vt:lpstr>Office Theme</vt:lpstr>
      <vt:lpstr>Custom Design</vt:lpstr>
      <vt:lpstr>Prezentacja programu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Derek Peters</dc:creator>
  <cp:lastModifiedBy>awf</cp:lastModifiedBy>
  <cp:revision>14</cp:revision>
  <dcterms:created xsi:type="dcterms:W3CDTF">2012-06-22T09:43:15Z</dcterms:created>
  <dcterms:modified xsi:type="dcterms:W3CDTF">2021-06-04T15:16:32Z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0x010100810F36A50890154A837066B4A0E0915C</vt:lpwstr>
  </property>
</Properties>
</file>