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71" r:id="rId3"/>
    <p:sldId id="281" r:id="rId4"/>
    <p:sldId id="273" r:id="rId5"/>
    <p:sldId id="285" r:id="rId6"/>
    <p:sldId id="278" r:id="rId7"/>
    <p:sldId id="274" r:id="rId8"/>
    <p:sldId id="276" r:id="rId9"/>
    <p:sldId id="277" r:id="rId10"/>
    <p:sldId id="275" r:id="rId11"/>
    <p:sldId id="286" r:id="rId12"/>
    <p:sldId id="287" r:id="rId13"/>
    <p:sldId id="280" r:id="rId14"/>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241A0D-B7C0-43EA-BAA5-2EF8E80A76C2}" v="44" dt="2021-06-02T22:58:17.312"/>
  </p1510:revLst>
</p1510:revInfo>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a Kiepura" userId="76cbcfd0c85d5282" providerId="LiveId" clId="{60241A0D-B7C0-43EA-BAA5-2EF8E80A76C2}"/>
    <pc:docChg chg="undo custSel addSld delSld modSld sldOrd">
      <pc:chgData name="Marta Kiepura" userId="76cbcfd0c85d5282" providerId="LiveId" clId="{60241A0D-B7C0-43EA-BAA5-2EF8E80A76C2}" dt="2021-06-02T23:00:29.251" v="1873" actId="14100"/>
      <pc:docMkLst>
        <pc:docMk/>
      </pc:docMkLst>
      <pc:sldChg chg="addSp delSp modSp mod">
        <pc:chgData name="Marta Kiepura" userId="76cbcfd0c85d5282" providerId="LiveId" clId="{60241A0D-B7C0-43EA-BAA5-2EF8E80A76C2}" dt="2021-06-02T22:06:40.297" v="316" actId="14100"/>
        <pc:sldMkLst>
          <pc:docMk/>
          <pc:sldMk cId="3827691087" sldId="256"/>
        </pc:sldMkLst>
        <pc:spChg chg="mod">
          <ac:chgData name="Marta Kiepura" userId="76cbcfd0c85d5282" providerId="LiveId" clId="{60241A0D-B7C0-43EA-BAA5-2EF8E80A76C2}" dt="2021-06-02T22:06:40.297" v="316" actId="14100"/>
          <ac:spMkLst>
            <pc:docMk/>
            <pc:sldMk cId="3827691087" sldId="256"/>
            <ac:spMk id="2" creationId="{B51D041C-3147-4D6E-A138-B735AC881F6C}"/>
          </ac:spMkLst>
        </pc:spChg>
        <pc:spChg chg="mod">
          <ac:chgData name="Marta Kiepura" userId="76cbcfd0c85d5282" providerId="LiveId" clId="{60241A0D-B7C0-43EA-BAA5-2EF8E80A76C2}" dt="2021-06-02T22:06:33.516" v="314" actId="1035"/>
          <ac:spMkLst>
            <pc:docMk/>
            <pc:sldMk cId="3827691087" sldId="256"/>
            <ac:spMk id="3" creationId="{3C76681F-ED00-4011-B83A-252C68B34838}"/>
          </ac:spMkLst>
        </pc:spChg>
        <pc:picChg chg="add del mod">
          <ac:chgData name="Marta Kiepura" userId="76cbcfd0c85d5282" providerId="LiveId" clId="{60241A0D-B7C0-43EA-BAA5-2EF8E80A76C2}" dt="2021-06-02T21:46:53.941" v="41" actId="21"/>
          <ac:picMkLst>
            <pc:docMk/>
            <pc:sldMk cId="3827691087" sldId="256"/>
            <ac:picMk id="4" creationId="{AD3E4759-82C8-42FC-9C15-18ADAD78D7AB}"/>
          </ac:picMkLst>
        </pc:picChg>
        <pc:picChg chg="add del mod">
          <ac:chgData name="Marta Kiepura" userId="76cbcfd0c85d5282" providerId="LiveId" clId="{60241A0D-B7C0-43EA-BAA5-2EF8E80A76C2}" dt="2021-06-02T21:47:10.221" v="45" actId="478"/>
          <ac:picMkLst>
            <pc:docMk/>
            <pc:sldMk cId="3827691087" sldId="256"/>
            <ac:picMk id="6" creationId="{892CE9C0-90C7-4D28-9F95-B83A18A22F1D}"/>
          </ac:picMkLst>
        </pc:picChg>
        <pc:picChg chg="add mod">
          <ac:chgData name="Marta Kiepura" userId="76cbcfd0c85d5282" providerId="LiveId" clId="{60241A0D-B7C0-43EA-BAA5-2EF8E80A76C2}" dt="2021-06-02T21:48:05.981" v="50" actId="1035"/>
          <ac:picMkLst>
            <pc:docMk/>
            <pc:sldMk cId="3827691087" sldId="256"/>
            <ac:picMk id="7" creationId="{B2D438C0-7B58-4289-B2F2-83B5DC8046AA}"/>
          </ac:picMkLst>
        </pc:picChg>
      </pc:sldChg>
      <pc:sldChg chg="new del">
        <pc:chgData name="Marta Kiepura" userId="76cbcfd0c85d5282" providerId="LiveId" clId="{60241A0D-B7C0-43EA-BAA5-2EF8E80A76C2}" dt="2021-06-02T21:48:20.495" v="52" actId="47"/>
        <pc:sldMkLst>
          <pc:docMk/>
          <pc:sldMk cId="3576524536" sldId="257"/>
        </pc:sldMkLst>
      </pc:sldChg>
      <pc:sldChg chg="add del">
        <pc:chgData name="Marta Kiepura" userId="76cbcfd0c85d5282" providerId="LiveId" clId="{60241A0D-B7C0-43EA-BAA5-2EF8E80A76C2}" dt="2021-06-02T21:48:26.311" v="65" actId="47"/>
        <pc:sldMkLst>
          <pc:docMk/>
          <pc:sldMk cId="1061131378" sldId="258"/>
        </pc:sldMkLst>
      </pc:sldChg>
      <pc:sldChg chg="add del">
        <pc:chgData name="Marta Kiepura" userId="76cbcfd0c85d5282" providerId="LiveId" clId="{60241A0D-B7C0-43EA-BAA5-2EF8E80A76C2}" dt="2021-06-02T21:48:21.751" v="53" actId="47"/>
        <pc:sldMkLst>
          <pc:docMk/>
          <pc:sldMk cId="3998314203" sldId="259"/>
        </pc:sldMkLst>
      </pc:sldChg>
      <pc:sldChg chg="add del">
        <pc:chgData name="Marta Kiepura" userId="76cbcfd0c85d5282" providerId="LiveId" clId="{60241A0D-B7C0-43EA-BAA5-2EF8E80A76C2}" dt="2021-06-02T21:48:22.301" v="54" actId="47"/>
        <pc:sldMkLst>
          <pc:docMk/>
          <pc:sldMk cId="2384936928" sldId="260"/>
        </pc:sldMkLst>
      </pc:sldChg>
      <pc:sldChg chg="add del">
        <pc:chgData name="Marta Kiepura" userId="76cbcfd0c85d5282" providerId="LiveId" clId="{60241A0D-B7C0-43EA-BAA5-2EF8E80A76C2}" dt="2021-06-02T21:48:22.781" v="55" actId="47"/>
        <pc:sldMkLst>
          <pc:docMk/>
          <pc:sldMk cId="631925744" sldId="261"/>
        </pc:sldMkLst>
      </pc:sldChg>
      <pc:sldChg chg="add del">
        <pc:chgData name="Marta Kiepura" userId="76cbcfd0c85d5282" providerId="LiveId" clId="{60241A0D-B7C0-43EA-BAA5-2EF8E80A76C2}" dt="2021-06-02T21:48:23.081" v="56" actId="47"/>
        <pc:sldMkLst>
          <pc:docMk/>
          <pc:sldMk cId="1184045634" sldId="262"/>
        </pc:sldMkLst>
      </pc:sldChg>
      <pc:sldChg chg="add del">
        <pc:chgData name="Marta Kiepura" userId="76cbcfd0c85d5282" providerId="LiveId" clId="{60241A0D-B7C0-43EA-BAA5-2EF8E80A76C2}" dt="2021-06-02T21:48:23.410" v="57" actId="47"/>
        <pc:sldMkLst>
          <pc:docMk/>
          <pc:sldMk cId="2386779508" sldId="263"/>
        </pc:sldMkLst>
      </pc:sldChg>
      <pc:sldChg chg="add del">
        <pc:chgData name="Marta Kiepura" userId="76cbcfd0c85d5282" providerId="LiveId" clId="{60241A0D-B7C0-43EA-BAA5-2EF8E80A76C2}" dt="2021-06-02T21:48:23.671" v="58" actId="47"/>
        <pc:sldMkLst>
          <pc:docMk/>
          <pc:sldMk cId="3515633540" sldId="264"/>
        </pc:sldMkLst>
      </pc:sldChg>
      <pc:sldChg chg="add del">
        <pc:chgData name="Marta Kiepura" userId="76cbcfd0c85d5282" providerId="LiveId" clId="{60241A0D-B7C0-43EA-BAA5-2EF8E80A76C2}" dt="2021-06-02T21:48:23.951" v="59" actId="47"/>
        <pc:sldMkLst>
          <pc:docMk/>
          <pc:sldMk cId="1379675916" sldId="265"/>
        </pc:sldMkLst>
      </pc:sldChg>
      <pc:sldChg chg="add del">
        <pc:chgData name="Marta Kiepura" userId="76cbcfd0c85d5282" providerId="LiveId" clId="{60241A0D-B7C0-43EA-BAA5-2EF8E80A76C2}" dt="2021-06-02T21:48:24.210" v="60" actId="47"/>
        <pc:sldMkLst>
          <pc:docMk/>
          <pc:sldMk cId="3668982643" sldId="266"/>
        </pc:sldMkLst>
      </pc:sldChg>
      <pc:sldChg chg="add del">
        <pc:chgData name="Marta Kiepura" userId="76cbcfd0c85d5282" providerId="LiveId" clId="{60241A0D-B7C0-43EA-BAA5-2EF8E80A76C2}" dt="2021-06-02T21:48:24.490" v="61" actId="47"/>
        <pc:sldMkLst>
          <pc:docMk/>
          <pc:sldMk cId="2720537858" sldId="267"/>
        </pc:sldMkLst>
      </pc:sldChg>
      <pc:sldChg chg="add del">
        <pc:chgData name="Marta Kiepura" userId="76cbcfd0c85d5282" providerId="LiveId" clId="{60241A0D-B7C0-43EA-BAA5-2EF8E80A76C2}" dt="2021-06-02T21:48:24.781" v="62" actId="47"/>
        <pc:sldMkLst>
          <pc:docMk/>
          <pc:sldMk cId="2528405674" sldId="268"/>
        </pc:sldMkLst>
      </pc:sldChg>
      <pc:sldChg chg="add del">
        <pc:chgData name="Marta Kiepura" userId="76cbcfd0c85d5282" providerId="LiveId" clId="{60241A0D-B7C0-43EA-BAA5-2EF8E80A76C2}" dt="2021-06-02T21:48:25.446" v="63" actId="47"/>
        <pc:sldMkLst>
          <pc:docMk/>
          <pc:sldMk cId="3118467713" sldId="269"/>
        </pc:sldMkLst>
      </pc:sldChg>
      <pc:sldChg chg="add del">
        <pc:chgData name="Marta Kiepura" userId="76cbcfd0c85d5282" providerId="LiveId" clId="{60241A0D-B7C0-43EA-BAA5-2EF8E80A76C2}" dt="2021-06-02T21:48:25.880" v="64" actId="47"/>
        <pc:sldMkLst>
          <pc:docMk/>
          <pc:sldMk cId="2745645024" sldId="270"/>
        </pc:sldMkLst>
      </pc:sldChg>
      <pc:sldChg chg="add del">
        <pc:chgData name="Marta Kiepura" userId="76cbcfd0c85d5282" providerId="LiveId" clId="{60241A0D-B7C0-43EA-BAA5-2EF8E80A76C2}" dt="2021-06-02T21:46:34.121" v="38"/>
        <pc:sldMkLst>
          <pc:docMk/>
          <pc:sldMk cId="763382317" sldId="271"/>
        </pc:sldMkLst>
      </pc:sldChg>
      <pc:sldChg chg="modSp add mod ord">
        <pc:chgData name="Marta Kiepura" userId="76cbcfd0c85d5282" providerId="LiveId" clId="{60241A0D-B7C0-43EA-BAA5-2EF8E80A76C2}" dt="2021-06-02T22:40:20.176" v="800" actId="123"/>
        <pc:sldMkLst>
          <pc:docMk/>
          <pc:sldMk cId="3518303568" sldId="271"/>
        </pc:sldMkLst>
        <pc:spChg chg="mod">
          <ac:chgData name="Marta Kiepura" userId="76cbcfd0c85d5282" providerId="LiveId" clId="{60241A0D-B7C0-43EA-BAA5-2EF8E80A76C2}" dt="2021-06-02T22:17:10.180" v="348" actId="1035"/>
          <ac:spMkLst>
            <pc:docMk/>
            <pc:sldMk cId="3518303568" sldId="271"/>
            <ac:spMk id="2" creationId="{B51D041C-3147-4D6E-A138-B735AC881F6C}"/>
          </ac:spMkLst>
        </pc:spChg>
        <pc:spChg chg="mod">
          <ac:chgData name="Marta Kiepura" userId="76cbcfd0c85d5282" providerId="LiveId" clId="{60241A0D-B7C0-43EA-BAA5-2EF8E80A76C2}" dt="2021-06-02T22:40:20.176" v="800" actId="123"/>
          <ac:spMkLst>
            <pc:docMk/>
            <pc:sldMk cId="3518303568" sldId="271"/>
            <ac:spMk id="3" creationId="{3C76681F-ED00-4011-B83A-252C68B34838}"/>
          </ac:spMkLst>
        </pc:spChg>
      </pc:sldChg>
      <pc:sldChg chg="addSp delSp modSp add del mod ord">
        <pc:chgData name="Marta Kiepura" userId="76cbcfd0c85d5282" providerId="LiveId" clId="{60241A0D-B7C0-43EA-BAA5-2EF8E80A76C2}" dt="2021-06-02T22:04:20.156" v="257" actId="47"/>
        <pc:sldMkLst>
          <pc:docMk/>
          <pc:sldMk cId="3385948961" sldId="272"/>
        </pc:sldMkLst>
        <pc:spChg chg="del">
          <ac:chgData name="Marta Kiepura" userId="76cbcfd0c85d5282" providerId="LiveId" clId="{60241A0D-B7C0-43EA-BAA5-2EF8E80A76C2}" dt="2021-06-02T21:55:50.777" v="184" actId="478"/>
          <ac:spMkLst>
            <pc:docMk/>
            <pc:sldMk cId="3385948961" sldId="272"/>
            <ac:spMk id="2" creationId="{B51D041C-3147-4D6E-A138-B735AC881F6C}"/>
          </ac:spMkLst>
        </pc:spChg>
        <pc:spChg chg="mod">
          <ac:chgData name="Marta Kiepura" userId="76cbcfd0c85d5282" providerId="LiveId" clId="{60241A0D-B7C0-43EA-BAA5-2EF8E80A76C2}" dt="2021-06-02T22:04:17.496" v="256" actId="21"/>
          <ac:spMkLst>
            <pc:docMk/>
            <pc:sldMk cId="3385948961" sldId="272"/>
            <ac:spMk id="3" creationId="{3C76681F-ED00-4011-B83A-252C68B34838}"/>
          </ac:spMkLst>
        </pc:spChg>
        <pc:spChg chg="add mod">
          <ac:chgData name="Marta Kiepura" userId="76cbcfd0c85d5282" providerId="LiveId" clId="{60241A0D-B7C0-43EA-BAA5-2EF8E80A76C2}" dt="2021-06-02T22:03:33.146" v="243" actId="1076"/>
          <ac:spMkLst>
            <pc:docMk/>
            <pc:sldMk cId="3385948961" sldId="272"/>
            <ac:spMk id="5" creationId="{50D8BED2-EB07-40B5-93FD-EDF518350AAB}"/>
          </ac:spMkLst>
        </pc:spChg>
        <pc:graphicFrameChg chg="add del mod">
          <ac:chgData name="Marta Kiepura" userId="76cbcfd0c85d5282" providerId="LiveId" clId="{60241A0D-B7C0-43EA-BAA5-2EF8E80A76C2}" dt="2021-06-02T22:04:03.956" v="252" actId="21"/>
          <ac:graphicFrameMkLst>
            <pc:docMk/>
            <pc:sldMk cId="3385948961" sldId="272"/>
            <ac:graphicFrameMk id="4" creationId="{BBFBB8B5-961F-4038-AD52-BAB923977C9B}"/>
          </ac:graphicFrameMkLst>
        </pc:graphicFrameChg>
      </pc:sldChg>
      <pc:sldChg chg="modSp add mod ord">
        <pc:chgData name="Marta Kiepura" userId="76cbcfd0c85d5282" providerId="LiveId" clId="{60241A0D-B7C0-43EA-BAA5-2EF8E80A76C2}" dt="2021-06-02T22:40:05.120" v="797" actId="123"/>
        <pc:sldMkLst>
          <pc:docMk/>
          <pc:sldMk cId="4008070863" sldId="273"/>
        </pc:sldMkLst>
        <pc:spChg chg="mod">
          <ac:chgData name="Marta Kiepura" userId="76cbcfd0c85d5282" providerId="LiveId" clId="{60241A0D-B7C0-43EA-BAA5-2EF8E80A76C2}" dt="2021-06-02T22:26:34.430" v="440" actId="1035"/>
          <ac:spMkLst>
            <pc:docMk/>
            <pc:sldMk cId="4008070863" sldId="273"/>
            <ac:spMk id="2" creationId="{B51D041C-3147-4D6E-A138-B735AC881F6C}"/>
          </ac:spMkLst>
        </pc:spChg>
        <pc:spChg chg="mod">
          <ac:chgData name="Marta Kiepura" userId="76cbcfd0c85d5282" providerId="LiveId" clId="{60241A0D-B7C0-43EA-BAA5-2EF8E80A76C2}" dt="2021-06-02T22:40:05.120" v="797" actId="123"/>
          <ac:spMkLst>
            <pc:docMk/>
            <pc:sldMk cId="4008070863" sldId="273"/>
            <ac:spMk id="3" creationId="{3C76681F-ED00-4011-B83A-252C68B34838}"/>
          </ac:spMkLst>
        </pc:spChg>
      </pc:sldChg>
      <pc:sldChg chg="modSp add mod">
        <pc:chgData name="Marta Kiepura" userId="76cbcfd0c85d5282" providerId="LiveId" clId="{60241A0D-B7C0-43EA-BAA5-2EF8E80A76C2}" dt="2021-06-02T22:43:45.171" v="859" actId="20577"/>
        <pc:sldMkLst>
          <pc:docMk/>
          <pc:sldMk cId="1382070445" sldId="274"/>
        </pc:sldMkLst>
        <pc:spChg chg="mod">
          <ac:chgData name="Marta Kiepura" userId="76cbcfd0c85d5282" providerId="LiveId" clId="{60241A0D-B7C0-43EA-BAA5-2EF8E80A76C2}" dt="2021-06-02T22:41:29.521" v="835" actId="1035"/>
          <ac:spMkLst>
            <pc:docMk/>
            <pc:sldMk cId="1382070445" sldId="274"/>
            <ac:spMk id="2" creationId="{B51D041C-3147-4D6E-A138-B735AC881F6C}"/>
          </ac:spMkLst>
        </pc:spChg>
        <pc:spChg chg="mod">
          <ac:chgData name="Marta Kiepura" userId="76cbcfd0c85d5282" providerId="LiveId" clId="{60241A0D-B7C0-43EA-BAA5-2EF8E80A76C2}" dt="2021-06-02T22:43:45.171" v="859" actId="20577"/>
          <ac:spMkLst>
            <pc:docMk/>
            <pc:sldMk cId="1382070445" sldId="274"/>
            <ac:spMk id="3" creationId="{3C76681F-ED00-4011-B83A-252C68B34838}"/>
          </ac:spMkLst>
        </pc:spChg>
      </pc:sldChg>
      <pc:sldChg chg="modSp add mod">
        <pc:chgData name="Marta Kiepura" userId="76cbcfd0c85d5282" providerId="LiveId" clId="{60241A0D-B7C0-43EA-BAA5-2EF8E80A76C2}" dt="2021-06-02T22:57:56.942" v="1844" actId="12"/>
        <pc:sldMkLst>
          <pc:docMk/>
          <pc:sldMk cId="3282301871" sldId="275"/>
        </pc:sldMkLst>
        <pc:spChg chg="mod">
          <ac:chgData name="Marta Kiepura" userId="76cbcfd0c85d5282" providerId="LiveId" clId="{60241A0D-B7C0-43EA-BAA5-2EF8E80A76C2}" dt="2021-06-02T22:49:29.860" v="1273" actId="1035"/>
          <ac:spMkLst>
            <pc:docMk/>
            <pc:sldMk cId="3282301871" sldId="275"/>
            <ac:spMk id="2" creationId="{B51D041C-3147-4D6E-A138-B735AC881F6C}"/>
          </ac:spMkLst>
        </pc:spChg>
        <pc:spChg chg="mod">
          <ac:chgData name="Marta Kiepura" userId="76cbcfd0c85d5282" providerId="LiveId" clId="{60241A0D-B7C0-43EA-BAA5-2EF8E80A76C2}" dt="2021-06-02T22:57:56.942" v="1844" actId="12"/>
          <ac:spMkLst>
            <pc:docMk/>
            <pc:sldMk cId="3282301871" sldId="275"/>
            <ac:spMk id="3" creationId="{3C76681F-ED00-4011-B83A-252C68B34838}"/>
          </ac:spMkLst>
        </pc:spChg>
      </pc:sldChg>
      <pc:sldChg chg="addSp delSp modSp add mod ord">
        <pc:chgData name="Marta Kiepura" userId="76cbcfd0c85d5282" providerId="LiveId" clId="{60241A0D-B7C0-43EA-BAA5-2EF8E80A76C2}" dt="2021-06-02T22:48:57.910" v="1223" actId="1036"/>
        <pc:sldMkLst>
          <pc:docMk/>
          <pc:sldMk cId="3301463592" sldId="276"/>
        </pc:sldMkLst>
        <pc:spChg chg="del">
          <ac:chgData name="Marta Kiepura" userId="76cbcfd0c85d5282" providerId="LiveId" clId="{60241A0D-B7C0-43EA-BAA5-2EF8E80A76C2}" dt="2021-06-02T21:51:31.853" v="108" actId="478"/>
          <ac:spMkLst>
            <pc:docMk/>
            <pc:sldMk cId="3301463592" sldId="276"/>
            <ac:spMk id="2" creationId="{B51D041C-3147-4D6E-A138-B735AC881F6C}"/>
          </ac:spMkLst>
        </pc:spChg>
        <pc:spChg chg="mod">
          <ac:chgData name="Marta Kiepura" userId="76cbcfd0c85d5282" providerId="LiveId" clId="{60241A0D-B7C0-43EA-BAA5-2EF8E80A76C2}" dt="2021-06-02T22:48:57.910" v="1223" actId="1036"/>
          <ac:spMkLst>
            <pc:docMk/>
            <pc:sldMk cId="3301463592" sldId="276"/>
            <ac:spMk id="3" creationId="{3C76681F-ED00-4011-B83A-252C68B34838}"/>
          </ac:spMkLst>
        </pc:spChg>
        <pc:picChg chg="add mod">
          <ac:chgData name="Marta Kiepura" userId="76cbcfd0c85d5282" providerId="LiveId" clId="{60241A0D-B7C0-43EA-BAA5-2EF8E80A76C2}" dt="2021-06-02T22:48:48.155" v="1199" actId="1036"/>
          <ac:picMkLst>
            <pc:docMk/>
            <pc:sldMk cId="3301463592" sldId="276"/>
            <ac:picMk id="5" creationId="{3E125617-B774-4E08-884E-89DD19F8C7FD}"/>
          </ac:picMkLst>
        </pc:picChg>
      </pc:sldChg>
      <pc:sldChg chg="addSp delSp modSp add mod ord">
        <pc:chgData name="Marta Kiepura" userId="76cbcfd0c85d5282" providerId="LiveId" clId="{60241A0D-B7C0-43EA-BAA5-2EF8E80A76C2}" dt="2021-06-02T22:49:08.080" v="1229" actId="1035"/>
        <pc:sldMkLst>
          <pc:docMk/>
          <pc:sldMk cId="320092732" sldId="277"/>
        </pc:sldMkLst>
        <pc:spChg chg="del">
          <ac:chgData name="Marta Kiepura" userId="76cbcfd0c85d5282" providerId="LiveId" clId="{60241A0D-B7C0-43EA-BAA5-2EF8E80A76C2}" dt="2021-06-02T21:51:37.598" v="110" actId="478"/>
          <ac:spMkLst>
            <pc:docMk/>
            <pc:sldMk cId="320092732" sldId="277"/>
            <ac:spMk id="2" creationId="{B51D041C-3147-4D6E-A138-B735AC881F6C}"/>
          </ac:spMkLst>
        </pc:spChg>
        <pc:spChg chg="mod">
          <ac:chgData name="Marta Kiepura" userId="76cbcfd0c85d5282" providerId="LiveId" clId="{60241A0D-B7C0-43EA-BAA5-2EF8E80A76C2}" dt="2021-06-02T22:49:08.080" v="1229" actId="1035"/>
          <ac:spMkLst>
            <pc:docMk/>
            <pc:sldMk cId="320092732" sldId="277"/>
            <ac:spMk id="3" creationId="{3C76681F-ED00-4011-B83A-252C68B34838}"/>
          </ac:spMkLst>
        </pc:spChg>
        <pc:picChg chg="add mod">
          <ac:chgData name="Marta Kiepura" userId="76cbcfd0c85d5282" providerId="LiveId" clId="{60241A0D-B7C0-43EA-BAA5-2EF8E80A76C2}" dt="2021-06-02T22:47:48.305" v="1068" actId="1036"/>
          <ac:picMkLst>
            <pc:docMk/>
            <pc:sldMk cId="320092732" sldId="277"/>
            <ac:picMk id="5" creationId="{4D7EAC10-4A2C-45A5-A609-AAE96E306C81}"/>
          </ac:picMkLst>
        </pc:picChg>
      </pc:sldChg>
      <pc:sldChg chg="modSp add mod ord">
        <pc:chgData name="Marta Kiepura" userId="76cbcfd0c85d5282" providerId="LiveId" clId="{60241A0D-B7C0-43EA-BAA5-2EF8E80A76C2}" dt="2021-06-02T22:41:19.071" v="806" actId="27636"/>
        <pc:sldMkLst>
          <pc:docMk/>
          <pc:sldMk cId="3567686174" sldId="278"/>
        </pc:sldMkLst>
        <pc:spChg chg="mod">
          <ac:chgData name="Marta Kiepura" userId="76cbcfd0c85d5282" providerId="LiveId" clId="{60241A0D-B7C0-43EA-BAA5-2EF8E80A76C2}" dt="2021-06-02T22:29:57.360" v="594" actId="1036"/>
          <ac:spMkLst>
            <pc:docMk/>
            <pc:sldMk cId="3567686174" sldId="278"/>
            <ac:spMk id="2" creationId="{B51D041C-3147-4D6E-A138-B735AC881F6C}"/>
          </ac:spMkLst>
        </pc:spChg>
        <pc:spChg chg="mod">
          <ac:chgData name="Marta Kiepura" userId="76cbcfd0c85d5282" providerId="LiveId" clId="{60241A0D-B7C0-43EA-BAA5-2EF8E80A76C2}" dt="2021-06-02T22:41:19.071" v="806" actId="27636"/>
          <ac:spMkLst>
            <pc:docMk/>
            <pc:sldMk cId="3567686174" sldId="278"/>
            <ac:spMk id="3" creationId="{3C76681F-ED00-4011-B83A-252C68B34838}"/>
          </ac:spMkLst>
        </pc:spChg>
      </pc:sldChg>
      <pc:sldChg chg="modSp add del mod">
        <pc:chgData name="Marta Kiepura" userId="76cbcfd0c85d5282" providerId="LiveId" clId="{60241A0D-B7C0-43EA-BAA5-2EF8E80A76C2}" dt="2021-06-02T22:05:40.697" v="275" actId="47"/>
        <pc:sldMkLst>
          <pc:docMk/>
          <pc:sldMk cId="3045049148" sldId="279"/>
        </pc:sldMkLst>
        <pc:spChg chg="mod">
          <ac:chgData name="Marta Kiepura" userId="76cbcfd0c85d5282" providerId="LiveId" clId="{60241A0D-B7C0-43EA-BAA5-2EF8E80A76C2}" dt="2021-06-02T21:58:33.176" v="206"/>
          <ac:spMkLst>
            <pc:docMk/>
            <pc:sldMk cId="3045049148" sldId="279"/>
            <ac:spMk id="2" creationId="{B51D041C-3147-4D6E-A138-B735AC881F6C}"/>
          </ac:spMkLst>
        </pc:spChg>
      </pc:sldChg>
      <pc:sldChg chg="modSp add mod">
        <pc:chgData name="Marta Kiepura" userId="76cbcfd0c85d5282" providerId="LiveId" clId="{60241A0D-B7C0-43EA-BAA5-2EF8E80A76C2}" dt="2021-06-02T22:54:19.976" v="1385" actId="14100"/>
        <pc:sldMkLst>
          <pc:docMk/>
          <pc:sldMk cId="2292073960" sldId="280"/>
        </pc:sldMkLst>
        <pc:spChg chg="mod">
          <ac:chgData name="Marta Kiepura" userId="76cbcfd0c85d5282" providerId="LiveId" clId="{60241A0D-B7C0-43EA-BAA5-2EF8E80A76C2}" dt="2021-06-02T22:54:16.181" v="1384" actId="1035"/>
          <ac:spMkLst>
            <pc:docMk/>
            <pc:sldMk cId="2292073960" sldId="280"/>
            <ac:spMk id="2" creationId="{B51D041C-3147-4D6E-A138-B735AC881F6C}"/>
          </ac:spMkLst>
        </pc:spChg>
        <pc:spChg chg="mod">
          <ac:chgData name="Marta Kiepura" userId="76cbcfd0c85d5282" providerId="LiveId" clId="{60241A0D-B7C0-43EA-BAA5-2EF8E80A76C2}" dt="2021-06-02T22:54:19.976" v="1385" actId="14100"/>
          <ac:spMkLst>
            <pc:docMk/>
            <pc:sldMk cId="2292073960" sldId="280"/>
            <ac:spMk id="3" creationId="{3C76681F-ED00-4011-B83A-252C68B34838}"/>
          </ac:spMkLst>
        </pc:spChg>
      </pc:sldChg>
      <pc:sldChg chg="modSp add mod ord">
        <pc:chgData name="Marta Kiepura" userId="76cbcfd0c85d5282" providerId="LiveId" clId="{60241A0D-B7C0-43EA-BAA5-2EF8E80A76C2}" dt="2021-06-02T22:40:10.681" v="798" actId="123"/>
        <pc:sldMkLst>
          <pc:docMk/>
          <pc:sldMk cId="1192310140" sldId="281"/>
        </pc:sldMkLst>
        <pc:spChg chg="mod">
          <ac:chgData name="Marta Kiepura" userId="76cbcfd0c85d5282" providerId="LiveId" clId="{60241A0D-B7C0-43EA-BAA5-2EF8E80A76C2}" dt="2021-06-02T22:25:03.859" v="407" actId="1036"/>
          <ac:spMkLst>
            <pc:docMk/>
            <pc:sldMk cId="1192310140" sldId="281"/>
            <ac:spMk id="2" creationId="{B51D041C-3147-4D6E-A138-B735AC881F6C}"/>
          </ac:spMkLst>
        </pc:spChg>
        <pc:spChg chg="mod">
          <ac:chgData name="Marta Kiepura" userId="76cbcfd0c85d5282" providerId="LiveId" clId="{60241A0D-B7C0-43EA-BAA5-2EF8E80A76C2}" dt="2021-06-02T22:40:10.681" v="798" actId="123"/>
          <ac:spMkLst>
            <pc:docMk/>
            <pc:sldMk cId="1192310140" sldId="281"/>
            <ac:spMk id="3" creationId="{3C76681F-ED00-4011-B83A-252C68B34838}"/>
          </ac:spMkLst>
        </pc:spChg>
      </pc:sldChg>
      <pc:sldChg chg="modSp add del mod">
        <pc:chgData name="Marta Kiepura" userId="76cbcfd0c85d5282" providerId="LiveId" clId="{60241A0D-B7C0-43EA-BAA5-2EF8E80A76C2}" dt="2021-06-02T22:57:25.716" v="1837" actId="47"/>
        <pc:sldMkLst>
          <pc:docMk/>
          <pc:sldMk cId="3294559461" sldId="282"/>
        </pc:sldMkLst>
        <pc:spChg chg="mod">
          <ac:chgData name="Marta Kiepura" userId="76cbcfd0c85d5282" providerId="LiveId" clId="{60241A0D-B7C0-43EA-BAA5-2EF8E80A76C2}" dt="2021-06-02T22:57:24.397" v="1836" actId="6549"/>
          <ac:spMkLst>
            <pc:docMk/>
            <pc:sldMk cId="3294559461" sldId="282"/>
            <ac:spMk id="3" creationId="{3C76681F-ED00-4011-B83A-252C68B34838}"/>
          </ac:spMkLst>
        </pc:spChg>
      </pc:sldChg>
      <pc:sldChg chg="add del">
        <pc:chgData name="Marta Kiepura" userId="76cbcfd0c85d5282" providerId="LiveId" clId="{60241A0D-B7C0-43EA-BAA5-2EF8E80A76C2}" dt="2021-06-02T22:57:06.922" v="1833" actId="47"/>
        <pc:sldMkLst>
          <pc:docMk/>
          <pc:sldMk cId="3287721325" sldId="283"/>
        </pc:sldMkLst>
      </pc:sldChg>
      <pc:sldChg chg="add del ord">
        <pc:chgData name="Marta Kiepura" userId="76cbcfd0c85d5282" providerId="LiveId" clId="{60241A0D-B7C0-43EA-BAA5-2EF8E80A76C2}" dt="2021-06-02T22:58:11.491" v="1847" actId="47"/>
        <pc:sldMkLst>
          <pc:docMk/>
          <pc:sldMk cId="1263486424" sldId="284"/>
        </pc:sldMkLst>
      </pc:sldChg>
      <pc:sldChg chg="addSp modSp add mod">
        <pc:chgData name="Marta Kiepura" userId="76cbcfd0c85d5282" providerId="LiveId" clId="{60241A0D-B7C0-43EA-BAA5-2EF8E80A76C2}" dt="2021-06-02T22:34:19.320" v="742" actId="1035"/>
        <pc:sldMkLst>
          <pc:docMk/>
          <pc:sldMk cId="3941470200" sldId="285"/>
        </pc:sldMkLst>
        <pc:spChg chg="mod">
          <ac:chgData name="Marta Kiepura" userId="76cbcfd0c85d5282" providerId="LiveId" clId="{60241A0D-B7C0-43EA-BAA5-2EF8E80A76C2}" dt="2021-06-02T22:27:30.100" v="499" actId="1035"/>
          <ac:spMkLst>
            <pc:docMk/>
            <pc:sldMk cId="3941470200" sldId="285"/>
            <ac:spMk id="2" creationId="{B51D041C-3147-4D6E-A138-B735AC881F6C}"/>
          </ac:spMkLst>
        </pc:spChg>
        <pc:spChg chg="mod">
          <ac:chgData name="Marta Kiepura" userId="76cbcfd0c85d5282" providerId="LiveId" clId="{60241A0D-B7C0-43EA-BAA5-2EF8E80A76C2}" dt="2021-06-02T22:34:19.320" v="742" actId="1035"/>
          <ac:spMkLst>
            <pc:docMk/>
            <pc:sldMk cId="3941470200" sldId="285"/>
            <ac:spMk id="3" creationId="{3C76681F-ED00-4011-B83A-252C68B34838}"/>
          </ac:spMkLst>
        </pc:spChg>
        <pc:graphicFrameChg chg="add mod modGraphic">
          <ac:chgData name="Marta Kiepura" userId="76cbcfd0c85d5282" providerId="LiveId" clId="{60241A0D-B7C0-43EA-BAA5-2EF8E80A76C2}" dt="2021-06-02T22:33:54.450" v="685" actId="1036"/>
          <ac:graphicFrameMkLst>
            <pc:docMk/>
            <pc:sldMk cId="3941470200" sldId="285"/>
            <ac:graphicFrameMk id="5" creationId="{AEA4499C-EE6A-42BA-91B4-DA709088D477}"/>
          </ac:graphicFrameMkLst>
        </pc:graphicFrameChg>
      </pc:sldChg>
      <pc:sldChg chg="modSp add mod">
        <pc:chgData name="Marta Kiepura" userId="76cbcfd0c85d5282" providerId="LiveId" clId="{60241A0D-B7C0-43EA-BAA5-2EF8E80A76C2}" dt="2021-06-02T22:59:25.181" v="1869" actId="20577"/>
        <pc:sldMkLst>
          <pc:docMk/>
          <pc:sldMk cId="3699223870" sldId="286"/>
        </pc:sldMkLst>
        <pc:spChg chg="mod">
          <ac:chgData name="Marta Kiepura" userId="76cbcfd0c85d5282" providerId="LiveId" clId="{60241A0D-B7C0-43EA-BAA5-2EF8E80A76C2}" dt="2021-06-02T22:59:25.181" v="1869" actId="20577"/>
          <ac:spMkLst>
            <pc:docMk/>
            <pc:sldMk cId="3699223870" sldId="286"/>
            <ac:spMk id="3" creationId="{3C76681F-ED00-4011-B83A-252C68B34838}"/>
          </ac:spMkLst>
        </pc:spChg>
      </pc:sldChg>
      <pc:sldChg chg="modSp add mod">
        <pc:chgData name="Marta Kiepura" userId="76cbcfd0c85d5282" providerId="LiveId" clId="{60241A0D-B7C0-43EA-BAA5-2EF8E80A76C2}" dt="2021-06-02T23:00:29.251" v="1873" actId="14100"/>
        <pc:sldMkLst>
          <pc:docMk/>
          <pc:sldMk cId="979446612" sldId="287"/>
        </pc:sldMkLst>
        <pc:spChg chg="mod">
          <ac:chgData name="Marta Kiepura" userId="76cbcfd0c85d5282" providerId="LiveId" clId="{60241A0D-B7C0-43EA-BAA5-2EF8E80A76C2}" dt="2021-06-02T23:00:29.251" v="1873" actId="14100"/>
          <ac:spMkLst>
            <pc:docMk/>
            <pc:sldMk cId="979446612" sldId="287"/>
            <ac:spMk id="3" creationId="{3C76681F-ED00-4011-B83A-252C68B34838}"/>
          </ac:spMkLst>
        </pc:spChg>
      </pc:sldChg>
      <pc:sldChg chg="add del">
        <pc:chgData name="Marta Kiepura" userId="76cbcfd0c85d5282" providerId="LiveId" clId="{60241A0D-B7C0-43EA-BAA5-2EF8E80A76C2}" dt="2021-06-02T22:57:16.951" v="1835"/>
        <pc:sldMkLst>
          <pc:docMk/>
          <pc:sldMk cId="3540146623" sldId="28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C857A8-F5BF-4FB8-B4C6-1011119A4900}" type="datetimeFigureOut">
              <a:rPr lang="pl-PL" smtClean="0"/>
              <a:t>2021-06-02</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2985C4-8EF6-463A-9131-7C0DCFCE43DF}" type="slidenum">
              <a:rPr lang="pl-PL" smtClean="0"/>
              <a:t>‹#›</a:t>
            </a:fld>
            <a:endParaRPr lang="pl-PL"/>
          </a:p>
        </p:txBody>
      </p:sp>
    </p:spTree>
    <p:extLst>
      <p:ext uri="{BB962C8B-B14F-4D97-AF65-F5344CB8AC3E}">
        <p14:creationId xmlns:p14="http://schemas.microsoft.com/office/powerpoint/2010/main" val="693469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BFAFBDE-A900-4923-91E3-E925B3CA9A77}"/>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E7733AD2-0C06-479E-8D3D-4724270EB6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17353D4A-5507-49E5-AD2F-5555DCCF858F}"/>
              </a:ext>
            </a:extLst>
          </p:cNvPr>
          <p:cNvSpPr>
            <a:spLocks noGrp="1"/>
          </p:cNvSpPr>
          <p:nvPr>
            <p:ph type="dt" sz="half" idx="10"/>
          </p:nvPr>
        </p:nvSpPr>
        <p:spPr/>
        <p:txBody>
          <a:bodyPr/>
          <a:lstStyle/>
          <a:p>
            <a:fld id="{D3DB6767-0ADC-4825-9523-4564F4C8C475}" type="datetime1">
              <a:rPr lang="pl-PL" smtClean="0"/>
              <a:t>2021-06-02</a:t>
            </a:fld>
            <a:endParaRPr lang="pl-PL"/>
          </a:p>
        </p:txBody>
      </p:sp>
      <p:sp>
        <p:nvSpPr>
          <p:cNvPr id="5" name="Symbol zastępczy stopki 4">
            <a:extLst>
              <a:ext uri="{FF2B5EF4-FFF2-40B4-BE49-F238E27FC236}">
                <a16:creationId xmlns:a16="http://schemas.microsoft.com/office/drawing/2014/main" id="{BED392E5-B6E6-4DCC-B300-31D37DFC1B93}"/>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B418714-CA4F-4303-B777-F1C345945178}"/>
              </a:ext>
            </a:extLst>
          </p:cNvPr>
          <p:cNvSpPr>
            <a:spLocks noGrp="1"/>
          </p:cNvSpPr>
          <p:nvPr>
            <p:ph type="sldNum" sz="quarter" idx="12"/>
          </p:nvPr>
        </p:nvSpPr>
        <p:spPr/>
        <p:txBody>
          <a:bodyPr/>
          <a:lstStyle/>
          <a:p>
            <a:fld id="{025D4A8A-2B78-4166-A29A-D7EEE34B9076}" type="slidenum">
              <a:rPr lang="pl-PL" smtClean="0"/>
              <a:t>‹#›</a:t>
            </a:fld>
            <a:endParaRPr lang="pl-PL"/>
          </a:p>
        </p:txBody>
      </p:sp>
    </p:spTree>
    <p:extLst>
      <p:ext uri="{BB962C8B-B14F-4D97-AF65-F5344CB8AC3E}">
        <p14:creationId xmlns:p14="http://schemas.microsoft.com/office/powerpoint/2010/main" val="1042812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037306D-035A-48CC-B16C-3C0094870D75}"/>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7F87FE4A-C88C-4492-9283-F570BEB45BF9}"/>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9CC10D88-D872-4E5E-B492-24036D24B184}"/>
              </a:ext>
            </a:extLst>
          </p:cNvPr>
          <p:cNvSpPr>
            <a:spLocks noGrp="1"/>
          </p:cNvSpPr>
          <p:nvPr>
            <p:ph type="dt" sz="half" idx="10"/>
          </p:nvPr>
        </p:nvSpPr>
        <p:spPr/>
        <p:txBody>
          <a:bodyPr/>
          <a:lstStyle/>
          <a:p>
            <a:fld id="{28F450C6-86C8-4DA8-86C2-0E9E2C013E41}" type="datetime1">
              <a:rPr lang="pl-PL" smtClean="0"/>
              <a:t>2021-06-02</a:t>
            </a:fld>
            <a:endParaRPr lang="pl-PL"/>
          </a:p>
        </p:txBody>
      </p:sp>
      <p:sp>
        <p:nvSpPr>
          <p:cNvPr id="5" name="Symbol zastępczy stopki 4">
            <a:extLst>
              <a:ext uri="{FF2B5EF4-FFF2-40B4-BE49-F238E27FC236}">
                <a16:creationId xmlns:a16="http://schemas.microsoft.com/office/drawing/2014/main" id="{24E9786E-5693-46E0-A030-52EB7F5D3F5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221763B5-41BF-4991-9974-3E206E229700}"/>
              </a:ext>
            </a:extLst>
          </p:cNvPr>
          <p:cNvSpPr>
            <a:spLocks noGrp="1"/>
          </p:cNvSpPr>
          <p:nvPr>
            <p:ph type="sldNum" sz="quarter" idx="12"/>
          </p:nvPr>
        </p:nvSpPr>
        <p:spPr/>
        <p:txBody>
          <a:bodyPr/>
          <a:lstStyle/>
          <a:p>
            <a:fld id="{025D4A8A-2B78-4166-A29A-D7EEE34B9076}" type="slidenum">
              <a:rPr lang="pl-PL" smtClean="0"/>
              <a:t>‹#›</a:t>
            </a:fld>
            <a:endParaRPr lang="pl-PL"/>
          </a:p>
        </p:txBody>
      </p:sp>
    </p:spTree>
    <p:extLst>
      <p:ext uri="{BB962C8B-B14F-4D97-AF65-F5344CB8AC3E}">
        <p14:creationId xmlns:p14="http://schemas.microsoft.com/office/powerpoint/2010/main" val="2612324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94B2DB80-C480-4D7C-B0B0-7A3B65DBCDCB}"/>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07E568BA-28B2-4AA2-A4D3-63D624215300}"/>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D03579D-4436-4258-B275-1FCFA2DDB195}"/>
              </a:ext>
            </a:extLst>
          </p:cNvPr>
          <p:cNvSpPr>
            <a:spLocks noGrp="1"/>
          </p:cNvSpPr>
          <p:nvPr>
            <p:ph type="dt" sz="half" idx="10"/>
          </p:nvPr>
        </p:nvSpPr>
        <p:spPr/>
        <p:txBody>
          <a:bodyPr/>
          <a:lstStyle/>
          <a:p>
            <a:fld id="{7D023997-6C43-4532-8855-9EE7B1D2D5EA}" type="datetime1">
              <a:rPr lang="pl-PL" smtClean="0"/>
              <a:t>2021-06-02</a:t>
            </a:fld>
            <a:endParaRPr lang="pl-PL"/>
          </a:p>
        </p:txBody>
      </p:sp>
      <p:sp>
        <p:nvSpPr>
          <p:cNvPr id="5" name="Symbol zastępczy stopki 4">
            <a:extLst>
              <a:ext uri="{FF2B5EF4-FFF2-40B4-BE49-F238E27FC236}">
                <a16:creationId xmlns:a16="http://schemas.microsoft.com/office/drawing/2014/main" id="{F222782E-FC3A-4DF5-BCE5-C063313365E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24E76F0D-F887-47F4-9AA2-33F725118E30}"/>
              </a:ext>
            </a:extLst>
          </p:cNvPr>
          <p:cNvSpPr>
            <a:spLocks noGrp="1"/>
          </p:cNvSpPr>
          <p:nvPr>
            <p:ph type="sldNum" sz="quarter" idx="12"/>
          </p:nvPr>
        </p:nvSpPr>
        <p:spPr/>
        <p:txBody>
          <a:bodyPr/>
          <a:lstStyle/>
          <a:p>
            <a:fld id="{025D4A8A-2B78-4166-A29A-D7EEE34B9076}" type="slidenum">
              <a:rPr lang="pl-PL" smtClean="0"/>
              <a:t>‹#›</a:t>
            </a:fld>
            <a:endParaRPr lang="pl-PL"/>
          </a:p>
        </p:txBody>
      </p:sp>
    </p:spTree>
    <p:extLst>
      <p:ext uri="{BB962C8B-B14F-4D97-AF65-F5344CB8AC3E}">
        <p14:creationId xmlns:p14="http://schemas.microsoft.com/office/powerpoint/2010/main" val="910719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E02C77B-4B47-4A81-9676-AA0C102A8817}"/>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61E6E84B-AD3D-4EF3-9F67-6D14505356D1}"/>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59784C8B-E841-4BA2-8FAB-120BFB682E74}"/>
              </a:ext>
            </a:extLst>
          </p:cNvPr>
          <p:cNvSpPr>
            <a:spLocks noGrp="1"/>
          </p:cNvSpPr>
          <p:nvPr>
            <p:ph type="dt" sz="half" idx="10"/>
          </p:nvPr>
        </p:nvSpPr>
        <p:spPr/>
        <p:txBody>
          <a:bodyPr/>
          <a:lstStyle/>
          <a:p>
            <a:fld id="{52700072-A88C-4C96-8641-752C5333FC1C}" type="datetime1">
              <a:rPr lang="pl-PL" smtClean="0"/>
              <a:t>2021-06-02</a:t>
            </a:fld>
            <a:endParaRPr lang="pl-PL"/>
          </a:p>
        </p:txBody>
      </p:sp>
      <p:sp>
        <p:nvSpPr>
          <p:cNvPr id="5" name="Symbol zastępczy stopki 4">
            <a:extLst>
              <a:ext uri="{FF2B5EF4-FFF2-40B4-BE49-F238E27FC236}">
                <a16:creationId xmlns:a16="http://schemas.microsoft.com/office/drawing/2014/main" id="{BEE56B1F-23EB-4FC7-B71A-7CD4560872A0}"/>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50DD6C73-C994-4207-8593-B530D1009E04}"/>
              </a:ext>
            </a:extLst>
          </p:cNvPr>
          <p:cNvSpPr>
            <a:spLocks noGrp="1"/>
          </p:cNvSpPr>
          <p:nvPr>
            <p:ph type="sldNum" sz="quarter" idx="12"/>
          </p:nvPr>
        </p:nvSpPr>
        <p:spPr/>
        <p:txBody>
          <a:bodyPr/>
          <a:lstStyle/>
          <a:p>
            <a:fld id="{025D4A8A-2B78-4166-A29A-D7EEE34B9076}" type="slidenum">
              <a:rPr lang="pl-PL" smtClean="0"/>
              <a:t>‹#›</a:t>
            </a:fld>
            <a:endParaRPr lang="pl-PL"/>
          </a:p>
        </p:txBody>
      </p:sp>
    </p:spTree>
    <p:extLst>
      <p:ext uri="{BB962C8B-B14F-4D97-AF65-F5344CB8AC3E}">
        <p14:creationId xmlns:p14="http://schemas.microsoft.com/office/powerpoint/2010/main" val="3095010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6C7F4C4-2D69-486E-88E3-DE5F959590F3}"/>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F9B0FD01-17A0-408B-A74B-15C63109B2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A53D3CEF-6F72-4115-BBC2-D30F11EAFCA1}"/>
              </a:ext>
            </a:extLst>
          </p:cNvPr>
          <p:cNvSpPr>
            <a:spLocks noGrp="1"/>
          </p:cNvSpPr>
          <p:nvPr>
            <p:ph type="dt" sz="half" idx="10"/>
          </p:nvPr>
        </p:nvSpPr>
        <p:spPr/>
        <p:txBody>
          <a:bodyPr/>
          <a:lstStyle/>
          <a:p>
            <a:fld id="{16C122EE-AD01-4ADB-B790-9A14174503ED}" type="datetime1">
              <a:rPr lang="pl-PL" smtClean="0"/>
              <a:t>2021-06-02</a:t>
            </a:fld>
            <a:endParaRPr lang="pl-PL"/>
          </a:p>
        </p:txBody>
      </p:sp>
      <p:sp>
        <p:nvSpPr>
          <p:cNvPr id="5" name="Symbol zastępczy stopki 4">
            <a:extLst>
              <a:ext uri="{FF2B5EF4-FFF2-40B4-BE49-F238E27FC236}">
                <a16:creationId xmlns:a16="http://schemas.microsoft.com/office/drawing/2014/main" id="{B1384AB4-FBA1-49BE-BFE6-FA82768D9016}"/>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63D25B07-647A-4446-B3B9-F634BB4E57C0}"/>
              </a:ext>
            </a:extLst>
          </p:cNvPr>
          <p:cNvSpPr>
            <a:spLocks noGrp="1"/>
          </p:cNvSpPr>
          <p:nvPr>
            <p:ph type="sldNum" sz="quarter" idx="12"/>
          </p:nvPr>
        </p:nvSpPr>
        <p:spPr/>
        <p:txBody>
          <a:bodyPr/>
          <a:lstStyle/>
          <a:p>
            <a:fld id="{025D4A8A-2B78-4166-A29A-D7EEE34B9076}" type="slidenum">
              <a:rPr lang="pl-PL" smtClean="0"/>
              <a:t>‹#›</a:t>
            </a:fld>
            <a:endParaRPr lang="pl-PL"/>
          </a:p>
        </p:txBody>
      </p:sp>
    </p:spTree>
    <p:extLst>
      <p:ext uri="{BB962C8B-B14F-4D97-AF65-F5344CB8AC3E}">
        <p14:creationId xmlns:p14="http://schemas.microsoft.com/office/powerpoint/2010/main" val="3684902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AE37457-756A-4142-9088-07707DEF9A0F}"/>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E7E1BEF0-8C9B-4757-A9F4-FB3A158FC321}"/>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B75FE7A7-CD52-4F17-B312-7CD50CA3112B}"/>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DD2D68D6-B459-49A2-A502-49E9487A9AB3}"/>
              </a:ext>
            </a:extLst>
          </p:cNvPr>
          <p:cNvSpPr>
            <a:spLocks noGrp="1"/>
          </p:cNvSpPr>
          <p:nvPr>
            <p:ph type="dt" sz="half" idx="10"/>
          </p:nvPr>
        </p:nvSpPr>
        <p:spPr/>
        <p:txBody>
          <a:bodyPr/>
          <a:lstStyle/>
          <a:p>
            <a:fld id="{88FDAF52-A84E-4A83-B3A4-241939A7B045}" type="datetime1">
              <a:rPr lang="pl-PL" smtClean="0"/>
              <a:t>2021-06-02</a:t>
            </a:fld>
            <a:endParaRPr lang="pl-PL"/>
          </a:p>
        </p:txBody>
      </p:sp>
      <p:sp>
        <p:nvSpPr>
          <p:cNvPr id="6" name="Symbol zastępczy stopki 5">
            <a:extLst>
              <a:ext uri="{FF2B5EF4-FFF2-40B4-BE49-F238E27FC236}">
                <a16:creationId xmlns:a16="http://schemas.microsoft.com/office/drawing/2014/main" id="{554286A0-7DD2-4134-ABBA-22913EEFC1D8}"/>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7CD9C967-009F-430B-99AA-0BEFDAA2C2A6}"/>
              </a:ext>
            </a:extLst>
          </p:cNvPr>
          <p:cNvSpPr>
            <a:spLocks noGrp="1"/>
          </p:cNvSpPr>
          <p:nvPr>
            <p:ph type="sldNum" sz="quarter" idx="12"/>
          </p:nvPr>
        </p:nvSpPr>
        <p:spPr/>
        <p:txBody>
          <a:bodyPr/>
          <a:lstStyle/>
          <a:p>
            <a:fld id="{025D4A8A-2B78-4166-A29A-D7EEE34B9076}" type="slidenum">
              <a:rPr lang="pl-PL" smtClean="0"/>
              <a:t>‹#›</a:t>
            </a:fld>
            <a:endParaRPr lang="pl-PL"/>
          </a:p>
        </p:txBody>
      </p:sp>
    </p:spTree>
    <p:extLst>
      <p:ext uri="{BB962C8B-B14F-4D97-AF65-F5344CB8AC3E}">
        <p14:creationId xmlns:p14="http://schemas.microsoft.com/office/powerpoint/2010/main" val="1083566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34C9E3D-DF0C-4591-B098-BB4C12123255}"/>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26B19295-9AB5-4761-864E-15C19CB5CA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E5AB57D2-79DC-49C6-A8AD-D82AEC342683}"/>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1BE49BDD-1660-48C1-9F6F-800AF064C4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39809A27-5A1B-4243-A312-A64E9A33D136}"/>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BF568FB5-B0F0-44E7-BEDE-029B7712DBA5}"/>
              </a:ext>
            </a:extLst>
          </p:cNvPr>
          <p:cNvSpPr>
            <a:spLocks noGrp="1"/>
          </p:cNvSpPr>
          <p:nvPr>
            <p:ph type="dt" sz="half" idx="10"/>
          </p:nvPr>
        </p:nvSpPr>
        <p:spPr/>
        <p:txBody>
          <a:bodyPr/>
          <a:lstStyle/>
          <a:p>
            <a:fld id="{666EF682-CFD3-4A52-88BB-F7FCCF701E68}" type="datetime1">
              <a:rPr lang="pl-PL" smtClean="0"/>
              <a:t>2021-06-02</a:t>
            </a:fld>
            <a:endParaRPr lang="pl-PL"/>
          </a:p>
        </p:txBody>
      </p:sp>
      <p:sp>
        <p:nvSpPr>
          <p:cNvPr id="8" name="Symbol zastępczy stopki 7">
            <a:extLst>
              <a:ext uri="{FF2B5EF4-FFF2-40B4-BE49-F238E27FC236}">
                <a16:creationId xmlns:a16="http://schemas.microsoft.com/office/drawing/2014/main" id="{A5ACE9FF-8EC9-42FB-AA53-7A6A08C1680A}"/>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13F0DB41-27B3-46F7-94E5-81936E18BFA0}"/>
              </a:ext>
            </a:extLst>
          </p:cNvPr>
          <p:cNvSpPr>
            <a:spLocks noGrp="1"/>
          </p:cNvSpPr>
          <p:nvPr>
            <p:ph type="sldNum" sz="quarter" idx="12"/>
          </p:nvPr>
        </p:nvSpPr>
        <p:spPr/>
        <p:txBody>
          <a:bodyPr/>
          <a:lstStyle/>
          <a:p>
            <a:fld id="{025D4A8A-2B78-4166-A29A-D7EEE34B9076}" type="slidenum">
              <a:rPr lang="pl-PL" smtClean="0"/>
              <a:t>‹#›</a:t>
            </a:fld>
            <a:endParaRPr lang="pl-PL"/>
          </a:p>
        </p:txBody>
      </p:sp>
    </p:spTree>
    <p:extLst>
      <p:ext uri="{BB962C8B-B14F-4D97-AF65-F5344CB8AC3E}">
        <p14:creationId xmlns:p14="http://schemas.microsoft.com/office/powerpoint/2010/main" val="1338165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217D8B2-21C4-453E-A4BF-D050A729F5B8}"/>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BCC6216D-CF66-4938-9E56-9B909DF9DBE3}"/>
              </a:ext>
            </a:extLst>
          </p:cNvPr>
          <p:cNvSpPr>
            <a:spLocks noGrp="1"/>
          </p:cNvSpPr>
          <p:nvPr>
            <p:ph type="dt" sz="half" idx="10"/>
          </p:nvPr>
        </p:nvSpPr>
        <p:spPr/>
        <p:txBody>
          <a:bodyPr/>
          <a:lstStyle/>
          <a:p>
            <a:fld id="{34AD985A-14CF-476B-9B5C-6E7911BCA89F}" type="datetime1">
              <a:rPr lang="pl-PL" smtClean="0"/>
              <a:t>2021-06-02</a:t>
            </a:fld>
            <a:endParaRPr lang="pl-PL"/>
          </a:p>
        </p:txBody>
      </p:sp>
      <p:sp>
        <p:nvSpPr>
          <p:cNvPr id="4" name="Symbol zastępczy stopki 3">
            <a:extLst>
              <a:ext uri="{FF2B5EF4-FFF2-40B4-BE49-F238E27FC236}">
                <a16:creationId xmlns:a16="http://schemas.microsoft.com/office/drawing/2014/main" id="{F6C2AB54-8A66-43E7-BD75-D4230A54EF11}"/>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8F579AF8-CE4F-4A9F-8C12-0CCD05690B94}"/>
              </a:ext>
            </a:extLst>
          </p:cNvPr>
          <p:cNvSpPr>
            <a:spLocks noGrp="1"/>
          </p:cNvSpPr>
          <p:nvPr>
            <p:ph type="sldNum" sz="quarter" idx="12"/>
          </p:nvPr>
        </p:nvSpPr>
        <p:spPr/>
        <p:txBody>
          <a:bodyPr/>
          <a:lstStyle/>
          <a:p>
            <a:fld id="{025D4A8A-2B78-4166-A29A-D7EEE34B9076}" type="slidenum">
              <a:rPr lang="pl-PL" smtClean="0"/>
              <a:t>‹#›</a:t>
            </a:fld>
            <a:endParaRPr lang="pl-PL"/>
          </a:p>
        </p:txBody>
      </p:sp>
    </p:spTree>
    <p:extLst>
      <p:ext uri="{BB962C8B-B14F-4D97-AF65-F5344CB8AC3E}">
        <p14:creationId xmlns:p14="http://schemas.microsoft.com/office/powerpoint/2010/main" val="4279140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A27F6DA2-5AF1-453D-B010-33B2BCA41642}"/>
              </a:ext>
            </a:extLst>
          </p:cNvPr>
          <p:cNvSpPr>
            <a:spLocks noGrp="1"/>
          </p:cNvSpPr>
          <p:nvPr>
            <p:ph type="dt" sz="half" idx="10"/>
          </p:nvPr>
        </p:nvSpPr>
        <p:spPr/>
        <p:txBody>
          <a:bodyPr/>
          <a:lstStyle/>
          <a:p>
            <a:fld id="{658FE31A-6583-43A0-AEF5-0F07AB042420}" type="datetime1">
              <a:rPr lang="pl-PL" smtClean="0"/>
              <a:t>2021-06-02</a:t>
            </a:fld>
            <a:endParaRPr lang="pl-PL"/>
          </a:p>
        </p:txBody>
      </p:sp>
      <p:sp>
        <p:nvSpPr>
          <p:cNvPr id="3" name="Symbol zastępczy stopki 2">
            <a:extLst>
              <a:ext uri="{FF2B5EF4-FFF2-40B4-BE49-F238E27FC236}">
                <a16:creationId xmlns:a16="http://schemas.microsoft.com/office/drawing/2014/main" id="{6F71793F-82DB-46EE-8F30-51161B32DA74}"/>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900B1AE8-6182-4E31-9275-4FB86C611358}"/>
              </a:ext>
            </a:extLst>
          </p:cNvPr>
          <p:cNvSpPr>
            <a:spLocks noGrp="1"/>
          </p:cNvSpPr>
          <p:nvPr>
            <p:ph type="sldNum" sz="quarter" idx="12"/>
          </p:nvPr>
        </p:nvSpPr>
        <p:spPr/>
        <p:txBody>
          <a:bodyPr/>
          <a:lstStyle/>
          <a:p>
            <a:fld id="{025D4A8A-2B78-4166-A29A-D7EEE34B9076}" type="slidenum">
              <a:rPr lang="pl-PL" smtClean="0"/>
              <a:t>‹#›</a:t>
            </a:fld>
            <a:endParaRPr lang="pl-PL"/>
          </a:p>
        </p:txBody>
      </p:sp>
    </p:spTree>
    <p:extLst>
      <p:ext uri="{BB962C8B-B14F-4D97-AF65-F5344CB8AC3E}">
        <p14:creationId xmlns:p14="http://schemas.microsoft.com/office/powerpoint/2010/main" val="1952960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77347B-C45D-4045-B217-61F89FD2C3FC}"/>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6B3845E8-5993-4CE2-B61F-1CC1D73E8A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D2BDAD0D-7E9D-4982-9BC7-C251955E5E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EB456B59-116E-49C9-B616-63439AA6D1DB}"/>
              </a:ext>
            </a:extLst>
          </p:cNvPr>
          <p:cNvSpPr>
            <a:spLocks noGrp="1"/>
          </p:cNvSpPr>
          <p:nvPr>
            <p:ph type="dt" sz="half" idx="10"/>
          </p:nvPr>
        </p:nvSpPr>
        <p:spPr/>
        <p:txBody>
          <a:bodyPr/>
          <a:lstStyle/>
          <a:p>
            <a:fld id="{0ACD9B3F-2D3F-4E61-8915-2468E77D1053}" type="datetime1">
              <a:rPr lang="pl-PL" smtClean="0"/>
              <a:t>2021-06-02</a:t>
            </a:fld>
            <a:endParaRPr lang="pl-PL"/>
          </a:p>
        </p:txBody>
      </p:sp>
      <p:sp>
        <p:nvSpPr>
          <p:cNvPr id="6" name="Symbol zastępczy stopki 5">
            <a:extLst>
              <a:ext uri="{FF2B5EF4-FFF2-40B4-BE49-F238E27FC236}">
                <a16:creationId xmlns:a16="http://schemas.microsoft.com/office/drawing/2014/main" id="{B90E1DEA-91C5-4B21-8313-A2D31A450B5B}"/>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44B4B44D-AC75-424D-876F-7FBC65C03F85}"/>
              </a:ext>
            </a:extLst>
          </p:cNvPr>
          <p:cNvSpPr>
            <a:spLocks noGrp="1"/>
          </p:cNvSpPr>
          <p:nvPr>
            <p:ph type="sldNum" sz="quarter" idx="12"/>
          </p:nvPr>
        </p:nvSpPr>
        <p:spPr/>
        <p:txBody>
          <a:bodyPr/>
          <a:lstStyle/>
          <a:p>
            <a:fld id="{025D4A8A-2B78-4166-A29A-D7EEE34B9076}" type="slidenum">
              <a:rPr lang="pl-PL" smtClean="0"/>
              <a:t>‹#›</a:t>
            </a:fld>
            <a:endParaRPr lang="pl-PL"/>
          </a:p>
        </p:txBody>
      </p:sp>
    </p:spTree>
    <p:extLst>
      <p:ext uri="{BB962C8B-B14F-4D97-AF65-F5344CB8AC3E}">
        <p14:creationId xmlns:p14="http://schemas.microsoft.com/office/powerpoint/2010/main" val="1297743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A9F8FE2-45DB-4B67-840C-1110CAA21B5F}"/>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57C22206-E7F9-4C5A-B4D6-D2D55F7100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AE2B3C7F-32F6-41DB-AAE0-C4295B482B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5C08EB8-515A-403A-B76F-72C6AF15654B}"/>
              </a:ext>
            </a:extLst>
          </p:cNvPr>
          <p:cNvSpPr>
            <a:spLocks noGrp="1"/>
          </p:cNvSpPr>
          <p:nvPr>
            <p:ph type="dt" sz="half" idx="10"/>
          </p:nvPr>
        </p:nvSpPr>
        <p:spPr/>
        <p:txBody>
          <a:bodyPr/>
          <a:lstStyle/>
          <a:p>
            <a:fld id="{7E2FC5F8-B76C-445B-AC48-D4F867690BEB}" type="datetime1">
              <a:rPr lang="pl-PL" smtClean="0"/>
              <a:t>2021-06-02</a:t>
            </a:fld>
            <a:endParaRPr lang="pl-PL"/>
          </a:p>
        </p:txBody>
      </p:sp>
      <p:sp>
        <p:nvSpPr>
          <p:cNvPr id="6" name="Symbol zastępczy stopki 5">
            <a:extLst>
              <a:ext uri="{FF2B5EF4-FFF2-40B4-BE49-F238E27FC236}">
                <a16:creationId xmlns:a16="http://schemas.microsoft.com/office/drawing/2014/main" id="{26D6D0C3-11D2-46D9-B6B0-56BA11FB498A}"/>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CEE4B2B0-8C18-45B5-A338-90BFD65539E6}"/>
              </a:ext>
            </a:extLst>
          </p:cNvPr>
          <p:cNvSpPr>
            <a:spLocks noGrp="1"/>
          </p:cNvSpPr>
          <p:nvPr>
            <p:ph type="sldNum" sz="quarter" idx="12"/>
          </p:nvPr>
        </p:nvSpPr>
        <p:spPr/>
        <p:txBody>
          <a:bodyPr/>
          <a:lstStyle/>
          <a:p>
            <a:fld id="{025D4A8A-2B78-4166-A29A-D7EEE34B9076}" type="slidenum">
              <a:rPr lang="pl-PL" smtClean="0"/>
              <a:t>‹#›</a:t>
            </a:fld>
            <a:endParaRPr lang="pl-PL"/>
          </a:p>
        </p:txBody>
      </p:sp>
    </p:spTree>
    <p:extLst>
      <p:ext uri="{BB962C8B-B14F-4D97-AF65-F5344CB8AC3E}">
        <p14:creationId xmlns:p14="http://schemas.microsoft.com/office/powerpoint/2010/main" val="1541949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64278BB6-83E4-4E51-9819-2AA94F7423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87E44DA7-6502-40ED-B836-0A229C086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F35DA5D-F06E-4699-809F-2F5EE07570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0409B1-6AE4-4294-94ED-1A3E404EFC13}" type="datetime1">
              <a:rPr lang="pl-PL" smtClean="0"/>
              <a:t>2021-06-02</a:t>
            </a:fld>
            <a:endParaRPr lang="pl-PL"/>
          </a:p>
        </p:txBody>
      </p:sp>
      <p:sp>
        <p:nvSpPr>
          <p:cNvPr id="5" name="Symbol zastępczy stopki 4">
            <a:extLst>
              <a:ext uri="{FF2B5EF4-FFF2-40B4-BE49-F238E27FC236}">
                <a16:creationId xmlns:a16="http://schemas.microsoft.com/office/drawing/2014/main" id="{C83F7AE1-C0D6-4F09-B742-B5F778C2DA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D59B1F4C-711D-4E06-82B0-F032C8ABCF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5D4A8A-2B78-4166-A29A-D7EEE34B9076}" type="slidenum">
              <a:rPr lang="pl-PL" smtClean="0"/>
              <a:t>‹#›</a:t>
            </a:fld>
            <a:endParaRPr lang="pl-PL"/>
          </a:p>
        </p:txBody>
      </p:sp>
    </p:spTree>
    <p:extLst>
      <p:ext uri="{BB962C8B-B14F-4D97-AF65-F5344CB8AC3E}">
        <p14:creationId xmlns:p14="http://schemas.microsoft.com/office/powerpoint/2010/main" val="1532500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1D041C-3147-4D6E-A138-B735AC881F6C}"/>
              </a:ext>
            </a:extLst>
          </p:cNvPr>
          <p:cNvSpPr>
            <a:spLocks noGrp="1"/>
          </p:cNvSpPr>
          <p:nvPr>
            <p:ph type="ctrTitle"/>
          </p:nvPr>
        </p:nvSpPr>
        <p:spPr>
          <a:xfrm>
            <a:off x="1524000" y="172278"/>
            <a:ext cx="9144000" cy="4240696"/>
          </a:xfrm>
        </p:spPr>
        <p:txBody>
          <a:bodyPr>
            <a:noAutofit/>
          </a:bodyPr>
          <a:lstStyle/>
          <a:p>
            <a:r>
              <a:rPr lang="en-GB" dirty="0">
                <a:effectLst/>
                <a:ea typeface="MS Mincho" panose="02020609040205080304" pitchFamily="49" charset="-128"/>
                <a:cs typeface="Times New Roman" panose="02020603050405020304" pitchFamily="18" charset="0"/>
              </a:rPr>
              <a:t>Effect of Foam Rolling on Flexibility of Selected Lower Limbs Muscle Groups in Young Healthy Women</a:t>
            </a:r>
            <a:endParaRPr lang="pl-PL" dirty="0"/>
          </a:p>
        </p:txBody>
      </p:sp>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24000" y="4863550"/>
            <a:ext cx="9144000" cy="1282148"/>
          </a:xfrm>
        </p:spPr>
        <p:txBody>
          <a:bodyPr/>
          <a:lstStyle/>
          <a:p>
            <a:endParaRPr lang="pl-PL" dirty="0"/>
          </a:p>
          <a:p>
            <a:r>
              <a:rPr lang="pl-PL" dirty="0"/>
              <a:t>Marta Kiepura</a:t>
            </a:r>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p:spTree>
    <p:extLst>
      <p:ext uri="{BB962C8B-B14F-4D97-AF65-F5344CB8AC3E}">
        <p14:creationId xmlns:p14="http://schemas.microsoft.com/office/powerpoint/2010/main" val="38276910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1D041C-3147-4D6E-A138-B735AC881F6C}"/>
              </a:ext>
            </a:extLst>
          </p:cNvPr>
          <p:cNvSpPr>
            <a:spLocks noGrp="1"/>
          </p:cNvSpPr>
          <p:nvPr>
            <p:ph type="ctrTitle"/>
          </p:nvPr>
        </p:nvSpPr>
        <p:spPr>
          <a:xfrm>
            <a:off x="1524000" y="477081"/>
            <a:ext cx="9144000" cy="1031806"/>
          </a:xfrm>
        </p:spPr>
        <p:txBody>
          <a:bodyPr>
            <a:normAutofit/>
          </a:bodyPr>
          <a:lstStyle/>
          <a:p>
            <a:r>
              <a:rPr lang="en-GB" dirty="0">
                <a:effectLst/>
                <a:ea typeface="MS Mincho" panose="02020609040205080304" pitchFamily="49" charset="-128"/>
              </a:rPr>
              <a:t>Conclusions: </a:t>
            </a:r>
            <a:endParaRPr lang="pl-PL" dirty="0"/>
          </a:p>
        </p:txBody>
      </p:sp>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24000" y="1974574"/>
            <a:ext cx="9144000" cy="3283226"/>
          </a:xfrm>
        </p:spPr>
        <p:txBody>
          <a:bodyPr>
            <a:normAutofit/>
          </a:bodyPr>
          <a:lstStyle/>
          <a:p>
            <a:pPr marL="342900" indent="-342900" algn="just">
              <a:lnSpc>
                <a:spcPct val="150000"/>
              </a:lnSpc>
              <a:buFont typeface="Wingdings" panose="05000000000000000000" pitchFamily="2" charset="2"/>
              <a:buChar char="ü"/>
            </a:pPr>
            <a:r>
              <a:rPr lang="en-GB" sz="2400" dirty="0">
                <a:effectLst/>
                <a:ea typeface="MS Mincho" panose="02020609040205080304" pitchFamily="49" charset="-128"/>
                <a:cs typeface="Times New Roman" panose="02020603050405020304" pitchFamily="18" charset="0"/>
              </a:rPr>
              <a:t>Rolling of hamstrings increases hip flexion range of motion.</a:t>
            </a:r>
            <a:endParaRPr lang="pl-PL" sz="2400" dirty="0">
              <a:effectLst/>
              <a:ea typeface="MS Mincho" panose="02020609040205080304" pitchFamily="49" charset="-128"/>
              <a:cs typeface="Times New Roman" panose="02020603050405020304" pitchFamily="18" charset="0"/>
            </a:endParaRPr>
          </a:p>
          <a:p>
            <a:pPr marL="342900" indent="-342900" algn="just">
              <a:lnSpc>
                <a:spcPct val="150000"/>
              </a:lnSpc>
              <a:buFont typeface="Wingdings" panose="05000000000000000000" pitchFamily="2" charset="2"/>
              <a:buChar char="ü"/>
            </a:pPr>
            <a:r>
              <a:rPr lang="en-GB" sz="2400" dirty="0">
                <a:effectLst/>
                <a:ea typeface="MS Mincho" panose="02020609040205080304" pitchFamily="49" charset="-128"/>
                <a:cs typeface="Times New Roman" panose="02020603050405020304" pitchFamily="18" charset="0"/>
              </a:rPr>
              <a:t>Rolling of triceps </a:t>
            </a:r>
            <a:r>
              <a:rPr lang="en-GB" sz="2400" dirty="0" err="1">
                <a:effectLst/>
                <a:ea typeface="MS Mincho" panose="02020609040205080304" pitchFamily="49" charset="-128"/>
                <a:cs typeface="Times New Roman" panose="02020603050405020304" pitchFamily="18" charset="0"/>
              </a:rPr>
              <a:t>surae</a:t>
            </a:r>
            <a:r>
              <a:rPr lang="en-GB" sz="2400" dirty="0">
                <a:effectLst/>
                <a:ea typeface="MS Mincho" panose="02020609040205080304" pitchFamily="49" charset="-128"/>
                <a:cs typeface="Times New Roman" panose="02020603050405020304" pitchFamily="18" charset="0"/>
              </a:rPr>
              <a:t> muscle increases ankle joint dorsiflexion.</a:t>
            </a:r>
            <a:endParaRPr lang="pl-PL" sz="2400" dirty="0">
              <a:effectLst/>
              <a:ea typeface="MS Mincho" panose="02020609040205080304" pitchFamily="49" charset="-128"/>
              <a:cs typeface="Times New Roman" panose="02020603050405020304" pitchFamily="18" charset="0"/>
            </a:endParaRPr>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p:spTree>
    <p:extLst>
      <p:ext uri="{BB962C8B-B14F-4D97-AF65-F5344CB8AC3E}">
        <p14:creationId xmlns:p14="http://schemas.microsoft.com/office/powerpoint/2010/main" val="3282301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1D041C-3147-4D6E-A138-B735AC881F6C}"/>
              </a:ext>
            </a:extLst>
          </p:cNvPr>
          <p:cNvSpPr>
            <a:spLocks noGrp="1"/>
          </p:cNvSpPr>
          <p:nvPr>
            <p:ph type="ctrTitle"/>
          </p:nvPr>
        </p:nvSpPr>
        <p:spPr>
          <a:xfrm>
            <a:off x="1524000" y="477081"/>
            <a:ext cx="9144000" cy="1031806"/>
          </a:xfrm>
        </p:spPr>
        <p:txBody>
          <a:bodyPr>
            <a:normAutofit/>
          </a:bodyPr>
          <a:lstStyle/>
          <a:p>
            <a:r>
              <a:rPr lang="en-GB" dirty="0">
                <a:effectLst/>
                <a:ea typeface="MS Mincho" panose="02020609040205080304" pitchFamily="49" charset="-128"/>
              </a:rPr>
              <a:t>Conclusions: </a:t>
            </a:r>
            <a:endParaRPr lang="pl-PL" dirty="0"/>
          </a:p>
        </p:txBody>
      </p:sp>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24000" y="1974574"/>
            <a:ext cx="9144000" cy="3283226"/>
          </a:xfrm>
        </p:spPr>
        <p:txBody>
          <a:bodyPr>
            <a:normAutofit/>
          </a:bodyPr>
          <a:lstStyle/>
          <a:p>
            <a:pPr marL="342900" indent="-342900" algn="just">
              <a:lnSpc>
                <a:spcPct val="150000"/>
              </a:lnSpc>
              <a:spcBef>
                <a:spcPts val="1400"/>
              </a:spcBef>
              <a:spcAft>
                <a:spcPts val="1400"/>
              </a:spcAft>
              <a:buFont typeface="Wingdings" panose="05000000000000000000" pitchFamily="2" charset="2"/>
              <a:buChar char="ü"/>
            </a:pPr>
            <a:r>
              <a:rPr lang="en-US" sz="2400" dirty="0">
                <a:ea typeface="Times New Roman" panose="02020603050405020304" pitchFamily="18" charset="0"/>
                <a:cs typeface="Calibri" panose="020F0502020204030204" pitchFamily="34" charset="0"/>
              </a:rPr>
              <a:t>Studies carried out on various muscle groups show improvement in muscle tissue elasticity resulting in an increase of active range of motion. </a:t>
            </a:r>
            <a:endParaRPr lang="pl-PL" dirty="0">
              <a:ea typeface="Times New Roman" panose="02020603050405020304" pitchFamily="18" charset="0"/>
              <a:cs typeface="Calibri" panose="020F0502020204030204" pitchFamily="34" charset="0"/>
            </a:endParaRPr>
          </a:p>
          <a:p>
            <a:pPr marL="342900" indent="-342900" algn="just">
              <a:lnSpc>
                <a:spcPct val="150000"/>
              </a:lnSpc>
              <a:spcBef>
                <a:spcPts val="1400"/>
              </a:spcBef>
              <a:spcAft>
                <a:spcPts val="1400"/>
              </a:spcAft>
              <a:buFont typeface="Wingdings" panose="05000000000000000000" pitchFamily="2" charset="2"/>
              <a:buChar char="ü"/>
            </a:pPr>
            <a:r>
              <a:rPr lang="pl-PL" dirty="0">
                <a:ea typeface="Times New Roman" panose="02020603050405020304" pitchFamily="18" charset="0"/>
                <a:cs typeface="Calibri" panose="020F0502020204030204" pitchFamily="34" charset="0"/>
              </a:rPr>
              <a:t>O</a:t>
            </a:r>
            <a:r>
              <a:rPr lang="en-US" sz="2400" dirty="0">
                <a:ea typeface="Times New Roman" panose="02020603050405020304" pitchFamily="18" charset="0"/>
                <a:cs typeface="Calibri" panose="020F0502020204030204" pitchFamily="34" charset="0"/>
              </a:rPr>
              <a:t>u</a:t>
            </a:r>
            <a:r>
              <a:rPr lang="pl-PL" sz="2400" dirty="0">
                <a:ea typeface="Times New Roman" panose="02020603050405020304" pitchFamily="18" charset="0"/>
                <a:cs typeface="Calibri" panose="020F0502020204030204" pitchFamily="34" charset="0"/>
              </a:rPr>
              <a:t>r</a:t>
            </a:r>
            <a:r>
              <a:rPr lang="en-US" sz="2400" dirty="0">
                <a:ea typeface="Times New Roman" panose="02020603050405020304" pitchFamily="18" charset="0"/>
                <a:cs typeface="Calibri" panose="020F0502020204030204" pitchFamily="34" charset="0"/>
              </a:rPr>
              <a:t> study has some methodological limitations that could influence on interpretation of its results, i.e. due to relatively small study group. </a:t>
            </a:r>
            <a:endParaRPr lang="pl-PL" dirty="0"/>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p:spTree>
    <p:extLst>
      <p:ext uri="{BB962C8B-B14F-4D97-AF65-F5344CB8AC3E}">
        <p14:creationId xmlns:p14="http://schemas.microsoft.com/office/powerpoint/2010/main" val="36992238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1D041C-3147-4D6E-A138-B735AC881F6C}"/>
              </a:ext>
            </a:extLst>
          </p:cNvPr>
          <p:cNvSpPr>
            <a:spLocks noGrp="1"/>
          </p:cNvSpPr>
          <p:nvPr>
            <p:ph type="ctrTitle"/>
          </p:nvPr>
        </p:nvSpPr>
        <p:spPr>
          <a:xfrm>
            <a:off x="1524000" y="477081"/>
            <a:ext cx="9144000" cy="1031806"/>
          </a:xfrm>
        </p:spPr>
        <p:txBody>
          <a:bodyPr>
            <a:normAutofit/>
          </a:bodyPr>
          <a:lstStyle/>
          <a:p>
            <a:r>
              <a:rPr lang="en-GB" dirty="0">
                <a:effectLst/>
                <a:ea typeface="MS Mincho" panose="02020609040205080304" pitchFamily="49" charset="-128"/>
              </a:rPr>
              <a:t>Conclusions: </a:t>
            </a:r>
            <a:endParaRPr lang="pl-PL" dirty="0"/>
          </a:p>
        </p:txBody>
      </p:sp>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24000" y="1974573"/>
            <a:ext cx="9144000" cy="3617843"/>
          </a:xfrm>
        </p:spPr>
        <p:txBody>
          <a:bodyPr>
            <a:normAutofit/>
          </a:bodyPr>
          <a:lstStyle/>
          <a:p>
            <a:pPr marL="342900" indent="-342900" algn="just">
              <a:lnSpc>
                <a:spcPct val="150000"/>
              </a:lnSpc>
              <a:spcBef>
                <a:spcPts val="1400"/>
              </a:spcBef>
              <a:spcAft>
                <a:spcPts val="1400"/>
              </a:spcAft>
              <a:buFont typeface="Wingdings" panose="05000000000000000000" pitchFamily="2" charset="2"/>
              <a:buChar char="ü"/>
            </a:pPr>
            <a:r>
              <a:rPr lang="en-US" sz="2400" dirty="0">
                <a:ea typeface="Times New Roman" panose="02020603050405020304" pitchFamily="18" charset="0"/>
                <a:cs typeface="Calibri" panose="020F0502020204030204" pitchFamily="34" charset="0"/>
              </a:rPr>
              <a:t>The authors indicate the necessity of further research on</a:t>
            </a:r>
            <a:r>
              <a:rPr lang="pl-PL" sz="2400" dirty="0">
                <a:ea typeface="Times New Roman" panose="02020603050405020304" pitchFamily="18" charset="0"/>
                <a:cs typeface="Calibri" panose="020F0502020204030204" pitchFamily="34" charset="0"/>
              </a:rPr>
              <a:t> </a:t>
            </a:r>
            <a:r>
              <a:rPr lang="en-US" sz="2400" dirty="0">
                <a:ea typeface="Times New Roman" panose="02020603050405020304" pitchFamily="18" charset="0"/>
                <a:cs typeface="Calibri" panose="020F0502020204030204" pitchFamily="34" charset="0"/>
              </a:rPr>
              <a:t>influence of rolling on locomotor system, with diversification of examined groups, regarding various internal and external factors acting on its function. </a:t>
            </a:r>
            <a:endParaRPr lang="pl-PL" sz="2400" dirty="0">
              <a:ea typeface="Times New Roman" panose="02020603050405020304" pitchFamily="18" charset="0"/>
              <a:cs typeface="Calibri" panose="020F0502020204030204" pitchFamily="34" charset="0"/>
            </a:endParaRPr>
          </a:p>
          <a:p>
            <a:pPr marL="342900" indent="-342900" algn="just">
              <a:lnSpc>
                <a:spcPct val="150000"/>
              </a:lnSpc>
              <a:spcBef>
                <a:spcPts val="1400"/>
              </a:spcBef>
              <a:spcAft>
                <a:spcPts val="1400"/>
              </a:spcAft>
              <a:buFont typeface="Wingdings" panose="05000000000000000000" pitchFamily="2" charset="2"/>
              <a:buChar char="ü"/>
            </a:pPr>
            <a:r>
              <a:rPr lang="en-US" sz="2400" dirty="0">
                <a:ea typeface="Times New Roman" panose="02020603050405020304" pitchFamily="18" charset="0"/>
                <a:cs typeface="Calibri" panose="020F0502020204030204" pitchFamily="34" charset="0"/>
              </a:rPr>
              <a:t>Moreover, in clinical reference, evaluation of persistence of rolling effects in long term observation seems to be reasonable.</a:t>
            </a:r>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p:spTree>
    <p:extLst>
      <p:ext uri="{BB962C8B-B14F-4D97-AF65-F5344CB8AC3E}">
        <p14:creationId xmlns:p14="http://schemas.microsoft.com/office/powerpoint/2010/main" val="979446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1D041C-3147-4D6E-A138-B735AC881F6C}"/>
              </a:ext>
            </a:extLst>
          </p:cNvPr>
          <p:cNvSpPr>
            <a:spLocks noGrp="1"/>
          </p:cNvSpPr>
          <p:nvPr>
            <p:ph type="ctrTitle"/>
          </p:nvPr>
        </p:nvSpPr>
        <p:spPr>
          <a:xfrm>
            <a:off x="1524000" y="371068"/>
            <a:ext cx="9144000" cy="1296849"/>
          </a:xfrm>
        </p:spPr>
        <p:txBody>
          <a:bodyPr>
            <a:normAutofit/>
          </a:bodyPr>
          <a:lstStyle/>
          <a:p>
            <a:r>
              <a:rPr lang="es-ES" dirty="0">
                <a:effectLst/>
                <a:ea typeface="MS Mincho" panose="02020609040205080304" pitchFamily="49" charset="-128"/>
                <a:cs typeface="Times New Roman" panose="02020603050405020304" pitchFamily="18" charset="0"/>
              </a:rPr>
              <a:t>References</a:t>
            </a:r>
            <a:endParaRPr lang="pl-PL" dirty="0"/>
          </a:p>
        </p:txBody>
      </p:sp>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24000" y="1908313"/>
            <a:ext cx="9144000" cy="4165697"/>
          </a:xfrm>
        </p:spPr>
        <p:txBody>
          <a:bodyPr>
            <a:noAutofit/>
          </a:bodyPr>
          <a:lstStyle/>
          <a:p>
            <a:pPr algn="l">
              <a:lnSpc>
                <a:spcPct val="170000"/>
              </a:lnSpc>
            </a:pPr>
            <a:r>
              <a:rPr lang="pl-PL" sz="1600" dirty="0"/>
              <a:t>1. Lemiesz G, Iwańczyk K, Lemiesz A. Rolka i jej szerokie możliwości zastosowań  w sporcie i rehabilitacji. </a:t>
            </a:r>
            <a:r>
              <a:rPr lang="pl-PL" sz="1600" dirty="0" err="1"/>
              <a:t>Prakt</a:t>
            </a:r>
            <a:r>
              <a:rPr lang="pl-PL" sz="1600" dirty="0"/>
              <a:t> </a:t>
            </a:r>
            <a:r>
              <a:rPr lang="pl-PL" sz="1600" dirty="0" err="1"/>
              <a:t>Fizjoter</a:t>
            </a:r>
            <a:r>
              <a:rPr lang="pl-PL" sz="1600" dirty="0"/>
              <a:t> </a:t>
            </a:r>
            <a:r>
              <a:rPr lang="pl-PL" sz="1600" dirty="0" err="1"/>
              <a:t>Rehabil</a:t>
            </a:r>
            <a:r>
              <a:rPr lang="pl-PL" sz="1600" dirty="0"/>
              <a:t> 2015; 59: 26-35.</a:t>
            </a:r>
          </a:p>
          <a:p>
            <a:pPr algn="l">
              <a:lnSpc>
                <a:spcPct val="170000"/>
              </a:lnSpc>
            </a:pPr>
            <a:r>
              <a:rPr lang="pl-PL" sz="1600" dirty="0"/>
              <a:t>2. </a:t>
            </a:r>
            <a:r>
              <a:rPr lang="pl-PL" sz="1600" dirty="0" err="1"/>
              <a:t>Schleip</a:t>
            </a:r>
            <a:r>
              <a:rPr lang="pl-PL" sz="1600" dirty="0"/>
              <a:t> R, </a:t>
            </a:r>
            <a:r>
              <a:rPr lang="pl-PL" sz="1600" dirty="0" err="1"/>
              <a:t>Findley</a:t>
            </a:r>
            <a:r>
              <a:rPr lang="pl-PL" sz="1600" dirty="0"/>
              <a:t> TW, </a:t>
            </a:r>
            <a:r>
              <a:rPr lang="pl-PL" sz="1600" dirty="0" err="1"/>
              <a:t>Chaitow</a:t>
            </a:r>
            <a:r>
              <a:rPr lang="pl-PL" sz="1600" dirty="0"/>
              <a:t> L, </a:t>
            </a:r>
            <a:r>
              <a:rPr lang="pl-PL" sz="1600" dirty="0" err="1"/>
              <a:t>Huijing</a:t>
            </a:r>
            <a:r>
              <a:rPr lang="pl-PL" sz="1600" dirty="0"/>
              <a:t> PA. Powięź. Badanie, profilaktyka i terapia dysfunkcji sieci powięziowej. Wyd. 1. Wrocław: </a:t>
            </a:r>
            <a:r>
              <a:rPr lang="pl-PL" sz="1600" dirty="0" err="1"/>
              <a:t>Elsevier</a:t>
            </a:r>
            <a:r>
              <a:rPr lang="pl-PL" sz="1600" dirty="0"/>
              <a:t> Urban &amp; Partner; 2014.</a:t>
            </a:r>
          </a:p>
          <a:p>
            <a:pPr algn="l">
              <a:lnSpc>
                <a:spcPct val="170000"/>
              </a:lnSpc>
            </a:pPr>
            <a:r>
              <a:rPr lang="pl-PL" sz="1600" dirty="0"/>
              <a:t>3. </a:t>
            </a:r>
            <a:r>
              <a:rPr lang="pl-PL" sz="1600" dirty="0" err="1"/>
              <a:t>Shah</a:t>
            </a:r>
            <a:r>
              <a:rPr lang="pl-PL" sz="1600" dirty="0"/>
              <a:t> S, </a:t>
            </a:r>
            <a:r>
              <a:rPr lang="pl-PL" sz="1600" dirty="0" err="1"/>
              <a:t>Bhalara</a:t>
            </a:r>
            <a:r>
              <a:rPr lang="pl-PL" sz="1600" dirty="0"/>
              <a:t> A. </a:t>
            </a:r>
            <a:r>
              <a:rPr lang="pl-PL" sz="1600" dirty="0" err="1"/>
              <a:t>Myofascial</a:t>
            </a:r>
            <a:r>
              <a:rPr lang="pl-PL" sz="1600" dirty="0"/>
              <a:t> </a:t>
            </a:r>
            <a:r>
              <a:rPr lang="pl-PL" sz="1600" dirty="0" err="1"/>
              <a:t>Release</a:t>
            </a:r>
            <a:r>
              <a:rPr lang="pl-PL" sz="1600" dirty="0"/>
              <a:t>. Internat J </a:t>
            </a:r>
            <a:r>
              <a:rPr lang="pl-PL" sz="1600" dirty="0" err="1"/>
              <a:t>Health</a:t>
            </a:r>
            <a:r>
              <a:rPr lang="pl-PL" sz="1600" dirty="0"/>
              <a:t> </a:t>
            </a:r>
            <a:r>
              <a:rPr lang="pl-PL" sz="1600" dirty="0" err="1"/>
              <a:t>Sci</a:t>
            </a:r>
            <a:r>
              <a:rPr lang="pl-PL" sz="1600" dirty="0"/>
              <a:t> Res. 2012; 2(2): 69-77.</a:t>
            </a:r>
          </a:p>
          <a:p>
            <a:pPr algn="l">
              <a:lnSpc>
                <a:spcPct val="170000"/>
              </a:lnSpc>
            </a:pPr>
            <a:r>
              <a:rPr lang="pl-PL" sz="1600" dirty="0"/>
              <a:t>4. </a:t>
            </a:r>
            <a:r>
              <a:rPr lang="pl-PL" sz="1600" dirty="0" err="1"/>
              <a:t>Myers</a:t>
            </a:r>
            <a:r>
              <a:rPr lang="pl-PL" sz="1600" dirty="0"/>
              <a:t> T. Taśmy Anatomiczne. </a:t>
            </a:r>
            <a:r>
              <a:rPr lang="pl-PL" sz="1600" dirty="0" err="1"/>
              <a:t>Meridiany</a:t>
            </a:r>
            <a:r>
              <a:rPr lang="pl-PL" sz="1600" dirty="0"/>
              <a:t> Mięśniowo-Powięziowe dla Terapeutów Manualnych i Specjalistów Leczenia Ruchem Wyd. 3. Warszawa: DB Publishing; 2010.</a:t>
            </a:r>
          </a:p>
          <a:p>
            <a:pPr algn="l">
              <a:lnSpc>
                <a:spcPct val="170000"/>
              </a:lnSpc>
            </a:pPr>
            <a:r>
              <a:rPr lang="pl-PL" sz="1600" dirty="0"/>
              <a:t>5. </a:t>
            </a:r>
            <a:r>
              <a:rPr lang="en-GB" sz="1600" dirty="0" err="1">
                <a:effectLst/>
                <a:ea typeface="MS Mincho" panose="02020609040205080304" pitchFamily="49" charset="-128"/>
              </a:rPr>
              <a:t>Stecco</a:t>
            </a:r>
            <a:r>
              <a:rPr lang="en-GB" sz="1600" dirty="0">
                <a:effectLst/>
                <a:ea typeface="MS Mincho" panose="02020609040205080304" pitchFamily="49" charset="-128"/>
              </a:rPr>
              <a:t> L, </a:t>
            </a:r>
            <a:r>
              <a:rPr lang="en-GB" sz="1600" dirty="0" err="1">
                <a:effectLst/>
                <a:ea typeface="MS Mincho" panose="02020609040205080304" pitchFamily="49" charset="-128"/>
              </a:rPr>
              <a:t>Stecco</a:t>
            </a:r>
            <a:r>
              <a:rPr lang="en-GB" sz="1600" dirty="0">
                <a:effectLst/>
                <a:ea typeface="MS Mincho" panose="02020609040205080304" pitchFamily="49" charset="-128"/>
              </a:rPr>
              <a:t> C. </a:t>
            </a:r>
            <a:r>
              <a:rPr lang="en-GB" sz="1600" dirty="0" err="1">
                <a:effectLst/>
                <a:ea typeface="MS Mincho" panose="02020609040205080304" pitchFamily="49" charset="-128"/>
              </a:rPr>
              <a:t>Manipulacja</a:t>
            </a:r>
            <a:r>
              <a:rPr lang="en-GB" sz="1600" dirty="0">
                <a:effectLst/>
                <a:ea typeface="MS Mincho" panose="02020609040205080304" pitchFamily="49" charset="-128"/>
              </a:rPr>
              <a:t> </a:t>
            </a:r>
            <a:r>
              <a:rPr lang="en-GB" sz="1600" dirty="0" err="1">
                <a:effectLst/>
                <a:ea typeface="MS Mincho" panose="02020609040205080304" pitchFamily="49" charset="-128"/>
              </a:rPr>
              <a:t>powięzi</a:t>
            </a:r>
            <a:r>
              <a:rPr lang="en-GB" sz="1600" dirty="0">
                <a:effectLst/>
                <a:ea typeface="MS Mincho" panose="02020609040205080304" pitchFamily="49" charset="-128"/>
              </a:rPr>
              <a:t> w </a:t>
            </a:r>
            <a:r>
              <a:rPr lang="en-GB" sz="1600" dirty="0" err="1">
                <a:effectLst/>
                <a:ea typeface="MS Mincho" panose="02020609040205080304" pitchFamily="49" charset="-128"/>
              </a:rPr>
              <a:t>zespołach</a:t>
            </a:r>
            <a:r>
              <a:rPr lang="en-GB" sz="1600" dirty="0">
                <a:effectLst/>
                <a:ea typeface="MS Mincho" panose="02020609040205080304" pitchFamily="49" charset="-128"/>
              </a:rPr>
              <a:t> </a:t>
            </a:r>
            <a:r>
              <a:rPr lang="en-GB" sz="1600" dirty="0" err="1">
                <a:effectLst/>
                <a:ea typeface="MS Mincho" panose="02020609040205080304" pitchFamily="49" charset="-128"/>
              </a:rPr>
              <a:t>bólowych</a:t>
            </a:r>
            <a:r>
              <a:rPr lang="en-GB" sz="1600" dirty="0">
                <a:effectLst/>
                <a:ea typeface="MS Mincho" panose="02020609040205080304" pitchFamily="49" charset="-128"/>
              </a:rPr>
              <a:t> </a:t>
            </a:r>
            <a:r>
              <a:rPr lang="en-GB" sz="1600" dirty="0" err="1">
                <a:effectLst/>
                <a:ea typeface="MS Mincho" panose="02020609040205080304" pitchFamily="49" charset="-128"/>
              </a:rPr>
              <a:t>układu</a:t>
            </a:r>
            <a:r>
              <a:rPr lang="en-GB" sz="1600" dirty="0">
                <a:effectLst/>
                <a:ea typeface="MS Mincho" panose="02020609040205080304" pitchFamily="49" charset="-128"/>
              </a:rPr>
              <a:t> </a:t>
            </a:r>
            <a:r>
              <a:rPr lang="en-GB" sz="1600" dirty="0" err="1">
                <a:effectLst/>
                <a:ea typeface="MS Mincho" panose="02020609040205080304" pitchFamily="49" charset="-128"/>
              </a:rPr>
              <a:t>ruchu</a:t>
            </a:r>
            <a:r>
              <a:rPr lang="en-GB" sz="1600" dirty="0">
                <a:effectLst/>
                <a:ea typeface="MS Mincho" panose="02020609040205080304" pitchFamily="49" charset="-128"/>
              </a:rPr>
              <a:t>. </a:t>
            </a:r>
            <a:r>
              <a:rPr lang="en-GB" sz="1600" dirty="0" err="1">
                <a:effectLst/>
                <a:ea typeface="MS Mincho" panose="02020609040205080304" pitchFamily="49" charset="-128"/>
              </a:rPr>
              <a:t>Część</a:t>
            </a:r>
            <a:r>
              <a:rPr lang="en-GB" sz="1600" dirty="0">
                <a:effectLst/>
                <a:ea typeface="MS Mincho" panose="02020609040205080304" pitchFamily="49" charset="-128"/>
              </a:rPr>
              <a:t> </a:t>
            </a:r>
            <a:r>
              <a:rPr lang="en-GB" sz="1600" dirty="0" err="1">
                <a:effectLst/>
                <a:ea typeface="MS Mincho" panose="02020609040205080304" pitchFamily="49" charset="-128"/>
              </a:rPr>
              <a:t>praktyczna</a:t>
            </a:r>
            <a:r>
              <a:rPr lang="en-GB" sz="1600" dirty="0">
                <a:effectLst/>
                <a:ea typeface="MS Mincho" panose="02020609040205080304" pitchFamily="49" charset="-128"/>
              </a:rPr>
              <a:t>. Szczecin: ODNOWA; 2015.</a:t>
            </a:r>
            <a:endParaRPr lang="pl-PL" sz="1600" dirty="0"/>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p:spTree>
    <p:extLst>
      <p:ext uri="{BB962C8B-B14F-4D97-AF65-F5344CB8AC3E}">
        <p14:creationId xmlns:p14="http://schemas.microsoft.com/office/powerpoint/2010/main" val="2292073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1D041C-3147-4D6E-A138-B735AC881F6C}"/>
              </a:ext>
            </a:extLst>
          </p:cNvPr>
          <p:cNvSpPr>
            <a:spLocks noGrp="1"/>
          </p:cNvSpPr>
          <p:nvPr>
            <p:ph type="ctrTitle"/>
          </p:nvPr>
        </p:nvSpPr>
        <p:spPr>
          <a:xfrm>
            <a:off x="1524000" y="569843"/>
            <a:ext cx="9144000" cy="1257093"/>
          </a:xfrm>
        </p:spPr>
        <p:txBody>
          <a:bodyPr/>
          <a:lstStyle/>
          <a:p>
            <a:r>
              <a:rPr lang="pl-PL" dirty="0" err="1"/>
              <a:t>Myofascial</a:t>
            </a:r>
            <a:r>
              <a:rPr lang="pl-PL" dirty="0"/>
              <a:t> </a:t>
            </a:r>
            <a:r>
              <a:rPr lang="pl-PL" dirty="0" err="1"/>
              <a:t>release</a:t>
            </a:r>
            <a:endParaRPr lang="pl-PL" dirty="0"/>
          </a:p>
        </p:txBody>
      </p:sp>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24000" y="1961322"/>
            <a:ext cx="9144000" cy="3790121"/>
          </a:xfrm>
        </p:spPr>
        <p:txBody>
          <a:bodyPr>
            <a:normAutofit fontScale="92500"/>
          </a:bodyPr>
          <a:lstStyle/>
          <a:p>
            <a:pPr marL="342900" indent="-342900" algn="just">
              <a:lnSpc>
                <a:spcPct val="150000"/>
              </a:lnSpc>
              <a:buFont typeface="Wingdings" panose="05000000000000000000" pitchFamily="2" charset="2"/>
              <a:buChar char="ü"/>
            </a:pPr>
            <a:r>
              <a:rPr lang="pl-PL" dirty="0"/>
              <a:t>S</a:t>
            </a:r>
            <a:r>
              <a:rPr lang="en-US" dirty="0"/>
              <a:t>elf-myofascial release by rolling the muscle with foam roller one is of the forms of autotherapy.</a:t>
            </a:r>
            <a:endParaRPr lang="pl-PL" dirty="0"/>
          </a:p>
          <a:p>
            <a:pPr marL="342900" indent="-342900" algn="just">
              <a:lnSpc>
                <a:spcPct val="150000"/>
              </a:lnSpc>
              <a:buFont typeface="Wingdings" panose="05000000000000000000" pitchFamily="2" charset="2"/>
              <a:buChar char="ü"/>
            </a:pPr>
            <a:r>
              <a:rPr lang="pl-PL" dirty="0"/>
              <a:t>H</a:t>
            </a:r>
            <a:r>
              <a:rPr lang="en-US" dirty="0" err="1"/>
              <a:t>elp</a:t>
            </a:r>
            <a:r>
              <a:rPr lang="en-US" dirty="0"/>
              <a:t> in to improve flexibility of fascia and reduces muscular tension. </a:t>
            </a:r>
            <a:endParaRPr lang="pl-PL" dirty="0"/>
          </a:p>
          <a:p>
            <a:pPr marL="342900" indent="-342900" algn="just">
              <a:lnSpc>
                <a:spcPct val="150000"/>
              </a:lnSpc>
              <a:buFont typeface="Wingdings" panose="05000000000000000000" pitchFamily="2" charset="2"/>
              <a:buChar char="ü"/>
            </a:pPr>
            <a:r>
              <a:rPr lang="pl-PL" dirty="0"/>
              <a:t>P</a:t>
            </a:r>
            <a:r>
              <a:rPr lang="en-US" dirty="0" err="1"/>
              <a:t>revention</a:t>
            </a:r>
            <a:r>
              <a:rPr lang="en-US" dirty="0"/>
              <a:t> of contractive tissue dysfunctions</a:t>
            </a:r>
            <a:r>
              <a:rPr lang="pl-PL" dirty="0"/>
              <a:t>.</a:t>
            </a:r>
          </a:p>
          <a:p>
            <a:pPr marL="342900" indent="-342900" algn="just">
              <a:lnSpc>
                <a:spcPct val="150000"/>
              </a:lnSpc>
              <a:buFont typeface="Wingdings" panose="05000000000000000000" pitchFamily="2" charset="2"/>
              <a:buChar char="ü"/>
            </a:pPr>
            <a:r>
              <a:rPr lang="pl-PL" dirty="0"/>
              <a:t>L</a:t>
            </a:r>
            <a:r>
              <a:rPr lang="en-US" dirty="0" err="1"/>
              <a:t>ocal</a:t>
            </a:r>
            <a:r>
              <a:rPr lang="en-US" dirty="0"/>
              <a:t> tissue stimulation by roller pressure may be impulse to activation or inhibition of fascia proprioceptors localized in deeper tissue layers. </a:t>
            </a:r>
            <a:endParaRPr lang="pl-PL" dirty="0"/>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p:spTree>
    <p:extLst>
      <p:ext uri="{BB962C8B-B14F-4D97-AF65-F5344CB8AC3E}">
        <p14:creationId xmlns:p14="http://schemas.microsoft.com/office/powerpoint/2010/main" val="3518303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1D041C-3147-4D6E-A138-B735AC881F6C}"/>
              </a:ext>
            </a:extLst>
          </p:cNvPr>
          <p:cNvSpPr>
            <a:spLocks noGrp="1"/>
          </p:cNvSpPr>
          <p:nvPr>
            <p:ph type="ctrTitle"/>
          </p:nvPr>
        </p:nvSpPr>
        <p:spPr>
          <a:xfrm>
            <a:off x="1524000" y="543337"/>
            <a:ext cx="9144000" cy="1257093"/>
          </a:xfrm>
        </p:spPr>
        <p:txBody>
          <a:bodyPr>
            <a:normAutofit/>
          </a:bodyPr>
          <a:lstStyle/>
          <a:p>
            <a:r>
              <a:rPr lang="en-GB" dirty="0">
                <a:effectLst/>
                <a:ea typeface="MS Mincho" panose="02020609040205080304" pitchFamily="49" charset="-128"/>
              </a:rPr>
              <a:t>Study Aim</a:t>
            </a:r>
            <a:endParaRPr lang="pl-PL" dirty="0"/>
          </a:p>
        </p:txBody>
      </p:sp>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24000" y="2491409"/>
            <a:ext cx="9144000" cy="2766391"/>
          </a:xfrm>
        </p:spPr>
        <p:txBody>
          <a:bodyPr>
            <a:normAutofit/>
          </a:bodyPr>
          <a:lstStyle/>
          <a:p>
            <a:pPr marL="342900" indent="-342900" algn="just">
              <a:lnSpc>
                <a:spcPct val="150000"/>
              </a:lnSpc>
              <a:buFont typeface="Wingdings" panose="05000000000000000000" pitchFamily="2" charset="2"/>
              <a:buChar char="ü"/>
            </a:pPr>
            <a:r>
              <a:rPr lang="en-GB" dirty="0">
                <a:effectLst/>
                <a:ea typeface="MS Mincho" panose="02020609040205080304" pitchFamily="49" charset="-128"/>
              </a:rPr>
              <a:t>The aim of the following study was to examine whether the series of rolling sessions with foam roller can improve the flexibility of hamstrings and calf muscles.</a:t>
            </a:r>
            <a:endParaRPr lang="pl-PL" dirty="0"/>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p:spTree>
    <p:extLst>
      <p:ext uri="{BB962C8B-B14F-4D97-AF65-F5344CB8AC3E}">
        <p14:creationId xmlns:p14="http://schemas.microsoft.com/office/powerpoint/2010/main" val="1192310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1D041C-3147-4D6E-A138-B735AC881F6C}"/>
              </a:ext>
            </a:extLst>
          </p:cNvPr>
          <p:cNvSpPr>
            <a:spLocks noGrp="1"/>
          </p:cNvSpPr>
          <p:nvPr>
            <p:ph type="ctrTitle"/>
          </p:nvPr>
        </p:nvSpPr>
        <p:spPr>
          <a:xfrm>
            <a:off x="1524000" y="728869"/>
            <a:ext cx="9144000" cy="1217337"/>
          </a:xfrm>
        </p:spPr>
        <p:txBody>
          <a:bodyPr>
            <a:normAutofit/>
          </a:bodyPr>
          <a:lstStyle/>
          <a:p>
            <a:r>
              <a:rPr lang="en-GB" dirty="0">
                <a:effectLst/>
                <a:ea typeface="MS Mincho" panose="02020609040205080304" pitchFamily="49" charset="-128"/>
              </a:rPr>
              <a:t>Material and Methods: </a:t>
            </a:r>
            <a:endParaRPr lang="pl-PL" dirty="0"/>
          </a:p>
        </p:txBody>
      </p:sp>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24000" y="2623929"/>
            <a:ext cx="9144000" cy="3087757"/>
          </a:xfrm>
        </p:spPr>
        <p:txBody>
          <a:bodyPr>
            <a:normAutofit/>
          </a:bodyPr>
          <a:lstStyle/>
          <a:p>
            <a:pPr marL="342900" indent="-342900" algn="just">
              <a:lnSpc>
                <a:spcPct val="150000"/>
              </a:lnSpc>
              <a:buFont typeface="Wingdings" panose="05000000000000000000" pitchFamily="2" charset="2"/>
              <a:buChar char="ü"/>
            </a:pPr>
            <a:r>
              <a:rPr lang="en-US" dirty="0"/>
              <a:t>All women who participated in this study, were not of exaggerated body musculature. None of studied subjects was practicing sport professionally or exercising regularly. None of examined women has any past diseases, traumas or anatomical dysfunction which may have any influence on the results of conducted experiment.</a:t>
            </a:r>
            <a:endParaRPr lang="pl-PL" dirty="0"/>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p:spTree>
    <p:extLst>
      <p:ext uri="{BB962C8B-B14F-4D97-AF65-F5344CB8AC3E}">
        <p14:creationId xmlns:p14="http://schemas.microsoft.com/office/powerpoint/2010/main" val="4008070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1D041C-3147-4D6E-A138-B735AC881F6C}"/>
              </a:ext>
            </a:extLst>
          </p:cNvPr>
          <p:cNvSpPr>
            <a:spLocks noGrp="1"/>
          </p:cNvSpPr>
          <p:nvPr>
            <p:ph type="ctrTitle"/>
          </p:nvPr>
        </p:nvSpPr>
        <p:spPr>
          <a:xfrm>
            <a:off x="1524000" y="583099"/>
            <a:ext cx="9144000" cy="1190833"/>
          </a:xfrm>
        </p:spPr>
        <p:txBody>
          <a:bodyPr>
            <a:normAutofit/>
          </a:bodyPr>
          <a:lstStyle/>
          <a:p>
            <a:r>
              <a:rPr lang="en-GB" sz="6000" dirty="0">
                <a:effectLst/>
                <a:ea typeface="MS Mincho" panose="02020609040205080304" pitchFamily="49" charset="-128"/>
                <a:cs typeface="Times New Roman" panose="02020603050405020304" pitchFamily="18" charset="0"/>
              </a:rPr>
              <a:t>Participants</a:t>
            </a:r>
            <a:endParaRPr lang="pl-PL" dirty="0"/>
          </a:p>
        </p:txBody>
      </p:sp>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24000" y="2780398"/>
            <a:ext cx="9144000" cy="386874"/>
          </a:xfrm>
        </p:spPr>
        <p:txBody>
          <a:bodyPr>
            <a:normAutofit/>
          </a:bodyPr>
          <a:lstStyle/>
          <a:p>
            <a:pPr algn="l"/>
            <a:r>
              <a:rPr lang="en-GB" sz="1800" b="1" dirty="0">
                <a:effectLst/>
                <a:ea typeface="MS Mincho" panose="02020609040205080304" pitchFamily="49" charset="-128"/>
                <a:cs typeface="Times New Roman" panose="02020603050405020304" pitchFamily="18" charset="0"/>
              </a:rPr>
              <a:t>Table 1.</a:t>
            </a:r>
            <a:r>
              <a:rPr lang="en-GB"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Descriptive</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characteristics</a:t>
            </a:r>
            <a:r>
              <a:rPr lang="pl-PL" sz="1800" dirty="0">
                <a:effectLst/>
                <a:ea typeface="MS Mincho" panose="02020609040205080304" pitchFamily="49" charset="-128"/>
                <a:cs typeface="Times New Roman" panose="02020603050405020304" pitchFamily="18" charset="0"/>
              </a:rPr>
              <a:t> of </a:t>
            </a:r>
            <a:r>
              <a:rPr lang="pl-PL" sz="1800" dirty="0" err="1">
                <a:effectLst/>
                <a:ea typeface="MS Mincho" panose="02020609040205080304" pitchFamily="49" charset="-128"/>
                <a:cs typeface="Times New Roman" panose="02020603050405020304" pitchFamily="18" charset="0"/>
              </a:rPr>
              <a:t>selected</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anthropometric</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parameters</a:t>
            </a:r>
            <a:r>
              <a:rPr lang="pl-PL" sz="1800" dirty="0">
                <a:effectLst/>
                <a:ea typeface="MS Mincho" panose="02020609040205080304" pitchFamily="49" charset="-128"/>
                <a:cs typeface="Times New Roman" panose="02020603050405020304" pitchFamily="18" charset="0"/>
              </a:rPr>
              <a:t> of the </a:t>
            </a:r>
            <a:r>
              <a:rPr lang="pl-PL" sz="1800" dirty="0" err="1">
                <a:effectLst/>
                <a:ea typeface="MS Mincho" panose="02020609040205080304" pitchFamily="49" charset="-128"/>
                <a:cs typeface="Times New Roman" panose="02020603050405020304" pitchFamily="18" charset="0"/>
              </a:rPr>
              <a:t>study</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group</a:t>
            </a:r>
            <a:r>
              <a:rPr lang="pl-PL" sz="1800" dirty="0">
                <a:effectLst/>
                <a:ea typeface="MS Mincho" panose="02020609040205080304" pitchFamily="49" charset="-128"/>
                <a:cs typeface="Times New Roman" panose="02020603050405020304" pitchFamily="18" charset="0"/>
              </a:rPr>
              <a:t>.</a:t>
            </a:r>
          </a:p>
          <a:p>
            <a:pPr algn="l"/>
            <a:endParaRPr lang="pl-PL" sz="1800" dirty="0"/>
          </a:p>
          <a:p>
            <a:pPr algn="l"/>
            <a:endParaRPr lang="pl-PL" sz="1800" dirty="0"/>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mc:AlternateContent xmlns:mc="http://schemas.openxmlformats.org/markup-compatibility/2006">
        <mc:Choice xmlns:a14="http://schemas.microsoft.com/office/drawing/2010/main" Requires="a14">
          <p:graphicFrame>
            <p:nvGraphicFramePr>
              <p:cNvPr id="5" name="Tabela 4">
                <a:extLst>
                  <a:ext uri="{FF2B5EF4-FFF2-40B4-BE49-F238E27FC236}">
                    <a16:creationId xmlns:a16="http://schemas.microsoft.com/office/drawing/2014/main" id="{AEA4499C-EE6A-42BA-91B4-DA709088D477}"/>
                  </a:ext>
                </a:extLst>
              </p:cNvPr>
              <p:cNvGraphicFramePr>
                <a:graphicFrameLocks noGrp="1"/>
              </p:cNvGraphicFramePr>
              <p:nvPr>
                <p:extLst>
                  <p:ext uri="{D42A27DB-BD31-4B8C-83A1-F6EECF244321}">
                    <p14:modId xmlns:p14="http://schemas.microsoft.com/office/powerpoint/2010/main" val="2193655149"/>
                  </p:ext>
                </p:extLst>
              </p:nvPr>
            </p:nvGraphicFramePr>
            <p:xfrm>
              <a:off x="2464903" y="3267824"/>
              <a:ext cx="7116416" cy="2629391"/>
            </p:xfrm>
            <a:graphic>
              <a:graphicData uri="http://schemas.openxmlformats.org/drawingml/2006/table">
                <a:tbl>
                  <a:tblPr>
                    <a:tableStyleId>{5C22544A-7EE6-4342-B048-85BDC9FD1C3A}</a:tableStyleId>
                  </a:tblPr>
                  <a:tblGrid>
                    <a:gridCol w="3135344">
                      <a:extLst>
                        <a:ext uri="{9D8B030D-6E8A-4147-A177-3AD203B41FA5}">
                          <a16:colId xmlns:a16="http://schemas.microsoft.com/office/drawing/2014/main" val="1976927831"/>
                        </a:ext>
                      </a:extLst>
                    </a:gridCol>
                    <a:gridCol w="994816">
                      <a:extLst>
                        <a:ext uri="{9D8B030D-6E8A-4147-A177-3AD203B41FA5}">
                          <a16:colId xmlns:a16="http://schemas.microsoft.com/office/drawing/2014/main" val="2616095868"/>
                        </a:ext>
                      </a:extLst>
                    </a:gridCol>
                    <a:gridCol w="995720">
                      <a:extLst>
                        <a:ext uri="{9D8B030D-6E8A-4147-A177-3AD203B41FA5}">
                          <a16:colId xmlns:a16="http://schemas.microsoft.com/office/drawing/2014/main" val="2117283217"/>
                        </a:ext>
                      </a:extLst>
                    </a:gridCol>
                    <a:gridCol w="995720">
                      <a:extLst>
                        <a:ext uri="{9D8B030D-6E8A-4147-A177-3AD203B41FA5}">
                          <a16:colId xmlns:a16="http://schemas.microsoft.com/office/drawing/2014/main" val="703348308"/>
                        </a:ext>
                      </a:extLst>
                    </a:gridCol>
                    <a:gridCol w="994816">
                      <a:extLst>
                        <a:ext uri="{9D8B030D-6E8A-4147-A177-3AD203B41FA5}">
                          <a16:colId xmlns:a16="http://schemas.microsoft.com/office/drawing/2014/main" val="2690522746"/>
                        </a:ext>
                      </a:extLst>
                    </a:gridCol>
                  </a:tblGrid>
                  <a:tr h="417338">
                    <a:tc rowSpan="2">
                      <a:txBody>
                        <a:bodyPr/>
                        <a:lstStyle/>
                        <a:p>
                          <a:pPr algn="just">
                            <a:lnSpc>
                              <a:spcPct val="150000"/>
                            </a:lnSpc>
                          </a:pPr>
                          <a:r>
                            <a:rPr lang="en-GB" sz="2000" dirty="0">
                              <a:effectLst/>
                              <a:latin typeface="+mn-lt"/>
                            </a:rPr>
                            <a:t>Parameter</a:t>
                          </a:r>
                        </a:p>
                        <a:p>
                          <a:pPr algn="just">
                            <a:lnSpc>
                              <a:spcPct val="150000"/>
                            </a:lnSpc>
                          </a:pPr>
                          <a:r>
                            <a:rPr lang="en-GB" sz="2000" dirty="0">
                              <a:effectLst/>
                              <a:latin typeface="+mn-lt"/>
                            </a:rPr>
                            <a:t> </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gridSpan="4">
                      <a:txBody>
                        <a:bodyPr/>
                        <a:lstStyle/>
                        <a:p>
                          <a:pPr algn="just">
                            <a:lnSpc>
                              <a:spcPct val="150000"/>
                            </a:lnSpc>
                          </a:pPr>
                          <a:r>
                            <a:rPr lang="en-GB" sz="2000" dirty="0">
                              <a:effectLst/>
                              <a:latin typeface="+mn-lt"/>
                            </a:rPr>
                            <a:t>Study group n=20</a:t>
                          </a:r>
                        </a:p>
                      </a:txBody>
                      <a:tcPr marL="19050" marR="19050" marT="0" marB="0" anchor="ctr"/>
                    </a:tc>
                    <a:tc hMerge="1">
                      <a:txBody>
                        <a:bodyPr/>
                        <a:lstStyle/>
                        <a:p>
                          <a:endParaRPr lang="pl-PL"/>
                        </a:p>
                      </a:txBody>
                      <a:tcPr/>
                    </a:tc>
                    <a:tc hMerge="1">
                      <a:txBody>
                        <a:bodyPr/>
                        <a:lstStyle/>
                        <a:p>
                          <a:pPr algn="just">
                            <a:lnSpc>
                              <a:spcPct val="150000"/>
                            </a:lnSpc>
                          </a:pPr>
                          <a:r>
                            <a:rPr lang="en-GB" sz="2000">
                              <a:effectLst/>
                              <a:latin typeface="+mn-lt"/>
                            </a:rPr>
                            <a:t> </a:t>
                          </a:r>
                          <a:endParaRPr lang="pl-PL" sz="2000">
                            <a:effectLst/>
                            <a:latin typeface="+mn-lt"/>
                            <a:ea typeface="MS Mincho" panose="02020609040205080304" pitchFamily="49" charset="-128"/>
                            <a:cs typeface="Times New Roman" panose="02020603050405020304" pitchFamily="18" charset="0"/>
                          </a:endParaRPr>
                        </a:p>
                      </a:txBody>
                      <a:tcPr marL="19050" marR="19050" marT="0" marB="0"/>
                    </a:tc>
                    <a:tc hMerge="1">
                      <a:txBody>
                        <a:bodyPr/>
                        <a:lstStyle/>
                        <a:p>
                          <a:pPr algn="just">
                            <a:lnSpc>
                              <a:spcPct val="150000"/>
                            </a:lnSpc>
                          </a:pPr>
                          <a:r>
                            <a:rPr lang="en-GB" sz="2000" dirty="0">
                              <a:effectLst/>
                              <a:latin typeface="+mn-lt"/>
                            </a:rPr>
                            <a:t> </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tc>
                    <a:extLst>
                      <a:ext uri="{0D108BD9-81ED-4DB2-BD59-A6C34878D82A}">
                        <a16:rowId xmlns:a16="http://schemas.microsoft.com/office/drawing/2014/main" val="1399714341"/>
                      </a:ext>
                    </a:extLst>
                  </a:tr>
                  <a:tr h="509141">
                    <a:tc vMerge="1">
                      <a:txBody>
                        <a:bodyPr/>
                        <a:lstStyle/>
                        <a:p>
                          <a:pPr algn="just">
                            <a:lnSpc>
                              <a:spcPct val="150000"/>
                            </a:lnSpc>
                          </a:pPr>
                          <a:r>
                            <a:rPr lang="en-GB" sz="1200" dirty="0">
                              <a:effectLst/>
                            </a:rPr>
                            <a:t> </a:t>
                          </a:r>
                          <a:endParaRPr lang="pl-PL" sz="1200" dirty="0">
                            <a:effectLst/>
                            <a:latin typeface="Cambria" panose="02040503050406030204" pitchFamily="18" charset="0"/>
                            <a:ea typeface="MS Mincho" panose="02020609040205080304" pitchFamily="49" charset="-128"/>
                            <a:cs typeface="Times New Roman" panose="02020603050405020304" pitchFamily="18" charset="0"/>
                          </a:endParaRPr>
                        </a:p>
                      </a:txBody>
                      <a:tcPr marL="19050" marR="19050" marT="0" marB="0"/>
                    </a:tc>
                    <a:tc>
                      <a:txBody>
                        <a:bodyPr/>
                        <a:lstStyle/>
                        <a:p>
                          <a:pPr algn="just">
                            <a:lnSpc>
                              <a:spcPct val="150000"/>
                            </a:lnSpc>
                          </a:pPr>
                          <a14:m>
                            <m:oMathPara xmlns:m="http://schemas.openxmlformats.org/officeDocument/2006/math">
                              <m:oMathParaPr>
                                <m:jc m:val="centerGroup"/>
                              </m:oMathParaPr>
                              <m:oMath xmlns:m="http://schemas.openxmlformats.org/officeDocument/2006/math">
                                <m:acc>
                                  <m:accPr>
                                    <m:chr m:val="̅"/>
                                    <m:ctrlPr>
                                      <a:rPr lang="pl-PL" sz="2000">
                                        <a:effectLst/>
                                        <a:latin typeface="+mn-lt"/>
                                      </a:rPr>
                                    </m:ctrlPr>
                                  </m:accPr>
                                  <m:e>
                                    <m:r>
                                      <m:rPr>
                                        <m:sty m:val="p"/>
                                      </m:rPr>
                                      <a:rPr lang="en-GB" sz="2000">
                                        <a:effectLst/>
                                        <a:latin typeface="+mn-lt"/>
                                      </a:rPr>
                                      <m:t>X</m:t>
                                    </m:r>
                                  </m:e>
                                </m:acc>
                                <m:acc>
                                  <m:accPr>
                                    <m:chr m:val="̅"/>
                                    <m:ctrlPr>
                                      <a:rPr lang="pl-PL" sz="2000">
                                        <a:effectLst/>
                                        <a:latin typeface="+mn-lt"/>
                                      </a:rPr>
                                    </m:ctrlPr>
                                  </m:accPr>
                                  <m:e/>
                                </m:acc>
                              </m:oMath>
                            </m:oMathPara>
                          </a14:m>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SD</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min.</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max.</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extLst>
                      <a:ext uri="{0D108BD9-81ED-4DB2-BD59-A6C34878D82A}">
                        <a16:rowId xmlns:a16="http://schemas.microsoft.com/office/drawing/2014/main" val="2843293863"/>
                      </a:ext>
                    </a:extLst>
                  </a:tr>
                  <a:tr h="444944">
                    <a:tc>
                      <a:txBody>
                        <a:bodyPr/>
                        <a:lstStyle/>
                        <a:p>
                          <a:pPr algn="just">
                            <a:lnSpc>
                              <a:spcPct val="150000"/>
                            </a:lnSpc>
                          </a:pPr>
                          <a:r>
                            <a:rPr lang="en-GB" sz="2000" dirty="0">
                              <a:effectLst/>
                              <a:latin typeface="+mn-lt"/>
                            </a:rPr>
                            <a:t>Age [</a:t>
                          </a:r>
                          <a:r>
                            <a:rPr lang="en-GB" sz="2000" dirty="0" err="1">
                              <a:effectLst/>
                              <a:latin typeface="+mn-lt"/>
                            </a:rPr>
                            <a:t>yrs</a:t>
                          </a:r>
                          <a:r>
                            <a:rPr lang="en-GB" sz="2000" dirty="0">
                              <a:effectLst/>
                              <a:latin typeface="+mn-lt"/>
                            </a:rPr>
                            <a:t>]</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dirty="0">
                              <a:effectLst/>
                              <a:latin typeface="+mn-lt"/>
                            </a:rPr>
                            <a:t>21,10</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dirty="0">
                              <a:effectLst/>
                              <a:latin typeface="+mn-lt"/>
                            </a:rPr>
                            <a:t>0,85</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dirty="0">
                              <a:effectLst/>
                              <a:latin typeface="+mn-lt"/>
                            </a:rPr>
                            <a:t>19</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22</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extLst>
                      <a:ext uri="{0D108BD9-81ED-4DB2-BD59-A6C34878D82A}">
                        <a16:rowId xmlns:a16="http://schemas.microsoft.com/office/drawing/2014/main" val="543032374"/>
                      </a:ext>
                    </a:extLst>
                  </a:tr>
                  <a:tr h="423292">
                    <a:tc>
                      <a:txBody>
                        <a:bodyPr/>
                        <a:lstStyle/>
                        <a:p>
                          <a:pPr algn="just">
                            <a:lnSpc>
                              <a:spcPct val="150000"/>
                            </a:lnSpc>
                          </a:pPr>
                          <a:r>
                            <a:rPr lang="en-GB" sz="2000">
                              <a:effectLst/>
                              <a:latin typeface="+mn-lt"/>
                            </a:rPr>
                            <a:t>Height [cm]</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dirty="0">
                              <a:effectLst/>
                              <a:latin typeface="+mn-lt"/>
                            </a:rPr>
                            <a:t>169,80</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4,25</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160</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178</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extLst>
                      <a:ext uri="{0D108BD9-81ED-4DB2-BD59-A6C34878D82A}">
                        <a16:rowId xmlns:a16="http://schemas.microsoft.com/office/drawing/2014/main" val="56732258"/>
                      </a:ext>
                    </a:extLst>
                  </a:tr>
                  <a:tr h="417338">
                    <a:tc>
                      <a:txBody>
                        <a:bodyPr/>
                        <a:lstStyle/>
                        <a:p>
                          <a:pPr algn="just">
                            <a:lnSpc>
                              <a:spcPct val="150000"/>
                            </a:lnSpc>
                          </a:pPr>
                          <a:r>
                            <a:rPr lang="en-GB" sz="2000">
                              <a:effectLst/>
                              <a:latin typeface="+mn-lt"/>
                            </a:rPr>
                            <a:t>Body mass [kg]</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58,80</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3,75</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53</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64</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extLst>
                      <a:ext uri="{0D108BD9-81ED-4DB2-BD59-A6C34878D82A}">
                        <a16:rowId xmlns:a16="http://schemas.microsoft.com/office/drawing/2014/main" val="2697976860"/>
                      </a:ext>
                    </a:extLst>
                  </a:tr>
                  <a:tr h="417338">
                    <a:tc>
                      <a:txBody>
                        <a:bodyPr/>
                        <a:lstStyle/>
                        <a:p>
                          <a:pPr algn="just">
                            <a:lnSpc>
                              <a:spcPct val="150000"/>
                            </a:lnSpc>
                          </a:pPr>
                          <a:r>
                            <a:rPr lang="en-GB" sz="2000" dirty="0">
                              <a:effectLst/>
                              <a:latin typeface="+mn-lt"/>
                            </a:rPr>
                            <a:t>BMI</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20,38</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0,76</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19,03</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dirty="0">
                              <a:effectLst/>
                              <a:latin typeface="+mn-lt"/>
                            </a:rPr>
                            <a:t>21,97</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extLst>
                      <a:ext uri="{0D108BD9-81ED-4DB2-BD59-A6C34878D82A}">
                        <a16:rowId xmlns:a16="http://schemas.microsoft.com/office/drawing/2014/main" val="454262258"/>
                      </a:ext>
                    </a:extLst>
                  </a:tr>
                </a:tbl>
              </a:graphicData>
            </a:graphic>
          </p:graphicFrame>
        </mc:Choice>
        <mc:Fallback>
          <p:graphicFrame>
            <p:nvGraphicFramePr>
              <p:cNvPr id="5" name="Tabela 4">
                <a:extLst>
                  <a:ext uri="{FF2B5EF4-FFF2-40B4-BE49-F238E27FC236}">
                    <a16:creationId xmlns:a16="http://schemas.microsoft.com/office/drawing/2014/main" id="{AEA4499C-EE6A-42BA-91B4-DA709088D477}"/>
                  </a:ext>
                </a:extLst>
              </p:cNvPr>
              <p:cNvGraphicFramePr>
                <a:graphicFrameLocks noGrp="1"/>
              </p:cNvGraphicFramePr>
              <p:nvPr>
                <p:extLst>
                  <p:ext uri="{D42A27DB-BD31-4B8C-83A1-F6EECF244321}">
                    <p14:modId xmlns:p14="http://schemas.microsoft.com/office/powerpoint/2010/main" val="2193655149"/>
                  </p:ext>
                </p:extLst>
              </p:nvPr>
            </p:nvGraphicFramePr>
            <p:xfrm>
              <a:off x="2464903" y="3267824"/>
              <a:ext cx="7116416" cy="2629391"/>
            </p:xfrm>
            <a:graphic>
              <a:graphicData uri="http://schemas.openxmlformats.org/drawingml/2006/table">
                <a:tbl>
                  <a:tblPr>
                    <a:tableStyleId>{5C22544A-7EE6-4342-B048-85BDC9FD1C3A}</a:tableStyleId>
                  </a:tblPr>
                  <a:tblGrid>
                    <a:gridCol w="3135344">
                      <a:extLst>
                        <a:ext uri="{9D8B030D-6E8A-4147-A177-3AD203B41FA5}">
                          <a16:colId xmlns:a16="http://schemas.microsoft.com/office/drawing/2014/main" val="1976927831"/>
                        </a:ext>
                      </a:extLst>
                    </a:gridCol>
                    <a:gridCol w="994816">
                      <a:extLst>
                        <a:ext uri="{9D8B030D-6E8A-4147-A177-3AD203B41FA5}">
                          <a16:colId xmlns:a16="http://schemas.microsoft.com/office/drawing/2014/main" val="2616095868"/>
                        </a:ext>
                      </a:extLst>
                    </a:gridCol>
                    <a:gridCol w="995720">
                      <a:extLst>
                        <a:ext uri="{9D8B030D-6E8A-4147-A177-3AD203B41FA5}">
                          <a16:colId xmlns:a16="http://schemas.microsoft.com/office/drawing/2014/main" val="2117283217"/>
                        </a:ext>
                      </a:extLst>
                    </a:gridCol>
                    <a:gridCol w="995720">
                      <a:extLst>
                        <a:ext uri="{9D8B030D-6E8A-4147-A177-3AD203B41FA5}">
                          <a16:colId xmlns:a16="http://schemas.microsoft.com/office/drawing/2014/main" val="703348308"/>
                        </a:ext>
                      </a:extLst>
                    </a:gridCol>
                    <a:gridCol w="994816">
                      <a:extLst>
                        <a:ext uri="{9D8B030D-6E8A-4147-A177-3AD203B41FA5}">
                          <a16:colId xmlns:a16="http://schemas.microsoft.com/office/drawing/2014/main" val="2690522746"/>
                        </a:ext>
                      </a:extLst>
                    </a:gridCol>
                  </a:tblGrid>
                  <a:tr h="417338">
                    <a:tc rowSpan="2">
                      <a:txBody>
                        <a:bodyPr/>
                        <a:lstStyle/>
                        <a:p>
                          <a:pPr algn="just">
                            <a:lnSpc>
                              <a:spcPct val="150000"/>
                            </a:lnSpc>
                          </a:pPr>
                          <a:r>
                            <a:rPr lang="en-GB" sz="2000" dirty="0">
                              <a:effectLst/>
                              <a:latin typeface="+mn-lt"/>
                            </a:rPr>
                            <a:t>Parameter</a:t>
                          </a:r>
                        </a:p>
                        <a:p>
                          <a:pPr algn="just">
                            <a:lnSpc>
                              <a:spcPct val="150000"/>
                            </a:lnSpc>
                          </a:pPr>
                          <a:r>
                            <a:rPr lang="en-GB" sz="2000" dirty="0">
                              <a:effectLst/>
                              <a:latin typeface="+mn-lt"/>
                            </a:rPr>
                            <a:t> </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gridSpan="4">
                      <a:txBody>
                        <a:bodyPr/>
                        <a:lstStyle/>
                        <a:p>
                          <a:pPr algn="just">
                            <a:lnSpc>
                              <a:spcPct val="150000"/>
                            </a:lnSpc>
                          </a:pPr>
                          <a:r>
                            <a:rPr lang="en-GB" sz="2000" dirty="0">
                              <a:effectLst/>
                              <a:latin typeface="+mn-lt"/>
                            </a:rPr>
                            <a:t>Study group n=20</a:t>
                          </a:r>
                        </a:p>
                      </a:txBody>
                      <a:tcPr marL="19050" marR="19050" marT="0" marB="0" anchor="ctr"/>
                    </a:tc>
                    <a:tc hMerge="1">
                      <a:txBody>
                        <a:bodyPr/>
                        <a:lstStyle/>
                        <a:p>
                          <a:endParaRPr lang="pl-PL"/>
                        </a:p>
                      </a:txBody>
                      <a:tcPr/>
                    </a:tc>
                    <a:tc hMerge="1">
                      <a:txBody>
                        <a:bodyPr/>
                        <a:lstStyle/>
                        <a:p>
                          <a:pPr algn="just">
                            <a:lnSpc>
                              <a:spcPct val="150000"/>
                            </a:lnSpc>
                          </a:pPr>
                          <a:r>
                            <a:rPr lang="en-GB" sz="2000">
                              <a:effectLst/>
                              <a:latin typeface="+mn-lt"/>
                            </a:rPr>
                            <a:t> </a:t>
                          </a:r>
                          <a:endParaRPr lang="pl-PL" sz="2000">
                            <a:effectLst/>
                            <a:latin typeface="+mn-lt"/>
                            <a:ea typeface="MS Mincho" panose="02020609040205080304" pitchFamily="49" charset="-128"/>
                            <a:cs typeface="Times New Roman" panose="02020603050405020304" pitchFamily="18" charset="0"/>
                          </a:endParaRPr>
                        </a:p>
                      </a:txBody>
                      <a:tcPr marL="19050" marR="19050" marT="0" marB="0"/>
                    </a:tc>
                    <a:tc hMerge="1">
                      <a:txBody>
                        <a:bodyPr/>
                        <a:lstStyle/>
                        <a:p>
                          <a:pPr algn="just">
                            <a:lnSpc>
                              <a:spcPct val="150000"/>
                            </a:lnSpc>
                          </a:pPr>
                          <a:r>
                            <a:rPr lang="en-GB" sz="2000" dirty="0">
                              <a:effectLst/>
                              <a:latin typeface="+mn-lt"/>
                            </a:rPr>
                            <a:t> </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tc>
                    <a:extLst>
                      <a:ext uri="{0D108BD9-81ED-4DB2-BD59-A6C34878D82A}">
                        <a16:rowId xmlns:a16="http://schemas.microsoft.com/office/drawing/2014/main" val="1399714341"/>
                      </a:ext>
                    </a:extLst>
                  </a:tr>
                  <a:tr h="509141">
                    <a:tc vMerge="1">
                      <a:txBody>
                        <a:bodyPr/>
                        <a:lstStyle/>
                        <a:p>
                          <a:pPr algn="just">
                            <a:lnSpc>
                              <a:spcPct val="150000"/>
                            </a:lnSpc>
                          </a:pPr>
                          <a:r>
                            <a:rPr lang="en-GB" sz="1200" dirty="0">
                              <a:effectLst/>
                            </a:rPr>
                            <a:t> </a:t>
                          </a:r>
                          <a:endParaRPr lang="pl-PL" sz="1200" dirty="0">
                            <a:effectLst/>
                            <a:latin typeface="Cambria" panose="02040503050406030204" pitchFamily="18" charset="0"/>
                            <a:ea typeface="MS Mincho" panose="02020609040205080304" pitchFamily="49" charset="-128"/>
                            <a:cs typeface="Times New Roman" panose="02020603050405020304" pitchFamily="18" charset="0"/>
                          </a:endParaRPr>
                        </a:p>
                      </a:txBody>
                      <a:tcPr marL="19050" marR="19050" marT="0" marB="0"/>
                    </a:tc>
                    <a:tc>
                      <a:txBody>
                        <a:bodyPr/>
                        <a:lstStyle/>
                        <a:p>
                          <a:endParaRPr lang="pl-PL"/>
                        </a:p>
                      </a:txBody>
                      <a:tcPr marL="19050" marR="19050" marT="0" marB="0" anchor="ctr">
                        <a:blipFill>
                          <a:blip r:embed="rId3"/>
                          <a:stretch>
                            <a:fillRect l="-316564" t="-84337" r="-301840" b="-366265"/>
                          </a:stretch>
                        </a:blipFill>
                      </a:tcPr>
                    </a:tc>
                    <a:tc>
                      <a:txBody>
                        <a:bodyPr/>
                        <a:lstStyle/>
                        <a:p>
                          <a:pPr algn="just">
                            <a:lnSpc>
                              <a:spcPct val="150000"/>
                            </a:lnSpc>
                          </a:pPr>
                          <a:r>
                            <a:rPr lang="en-GB" sz="2000">
                              <a:effectLst/>
                              <a:latin typeface="+mn-lt"/>
                            </a:rPr>
                            <a:t>SD</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min.</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max.</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extLst>
                      <a:ext uri="{0D108BD9-81ED-4DB2-BD59-A6C34878D82A}">
                        <a16:rowId xmlns:a16="http://schemas.microsoft.com/office/drawing/2014/main" val="2843293863"/>
                      </a:ext>
                    </a:extLst>
                  </a:tr>
                  <a:tr h="444944">
                    <a:tc>
                      <a:txBody>
                        <a:bodyPr/>
                        <a:lstStyle/>
                        <a:p>
                          <a:pPr algn="just">
                            <a:lnSpc>
                              <a:spcPct val="150000"/>
                            </a:lnSpc>
                          </a:pPr>
                          <a:r>
                            <a:rPr lang="en-GB" sz="2000" dirty="0">
                              <a:effectLst/>
                              <a:latin typeface="+mn-lt"/>
                            </a:rPr>
                            <a:t>Age [</a:t>
                          </a:r>
                          <a:r>
                            <a:rPr lang="en-GB" sz="2000" dirty="0" err="1">
                              <a:effectLst/>
                              <a:latin typeface="+mn-lt"/>
                            </a:rPr>
                            <a:t>yrs</a:t>
                          </a:r>
                          <a:r>
                            <a:rPr lang="en-GB" sz="2000" dirty="0">
                              <a:effectLst/>
                              <a:latin typeface="+mn-lt"/>
                            </a:rPr>
                            <a:t>]</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dirty="0">
                              <a:effectLst/>
                              <a:latin typeface="+mn-lt"/>
                            </a:rPr>
                            <a:t>21,10</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dirty="0">
                              <a:effectLst/>
                              <a:latin typeface="+mn-lt"/>
                            </a:rPr>
                            <a:t>0,85</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dirty="0">
                              <a:effectLst/>
                              <a:latin typeface="+mn-lt"/>
                            </a:rPr>
                            <a:t>19</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22</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extLst>
                      <a:ext uri="{0D108BD9-81ED-4DB2-BD59-A6C34878D82A}">
                        <a16:rowId xmlns:a16="http://schemas.microsoft.com/office/drawing/2014/main" val="543032374"/>
                      </a:ext>
                    </a:extLst>
                  </a:tr>
                  <a:tr h="423292">
                    <a:tc>
                      <a:txBody>
                        <a:bodyPr/>
                        <a:lstStyle/>
                        <a:p>
                          <a:pPr algn="just">
                            <a:lnSpc>
                              <a:spcPct val="150000"/>
                            </a:lnSpc>
                          </a:pPr>
                          <a:r>
                            <a:rPr lang="en-GB" sz="2000">
                              <a:effectLst/>
                              <a:latin typeface="+mn-lt"/>
                            </a:rPr>
                            <a:t>Height [cm]</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dirty="0">
                              <a:effectLst/>
                              <a:latin typeface="+mn-lt"/>
                            </a:rPr>
                            <a:t>169,80</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4,25</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160</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178</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extLst>
                      <a:ext uri="{0D108BD9-81ED-4DB2-BD59-A6C34878D82A}">
                        <a16:rowId xmlns:a16="http://schemas.microsoft.com/office/drawing/2014/main" val="56732258"/>
                      </a:ext>
                    </a:extLst>
                  </a:tr>
                  <a:tr h="417338">
                    <a:tc>
                      <a:txBody>
                        <a:bodyPr/>
                        <a:lstStyle/>
                        <a:p>
                          <a:pPr algn="just">
                            <a:lnSpc>
                              <a:spcPct val="150000"/>
                            </a:lnSpc>
                          </a:pPr>
                          <a:r>
                            <a:rPr lang="en-GB" sz="2000">
                              <a:effectLst/>
                              <a:latin typeface="+mn-lt"/>
                            </a:rPr>
                            <a:t>Body mass [kg]</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58,80</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3,75</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53</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64</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extLst>
                      <a:ext uri="{0D108BD9-81ED-4DB2-BD59-A6C34878D82A}">
                        <a16:rowId xmlns:a16="http://schemas.microsoft.com/office/drawing/2014/main" val="2697976860"/>
                      </a:ext>
                    </a:extLst>
                  </a:tr>
                  <a:tr h="417338">
                    <a:tc>
                      <a:txBody>
                        <a:bodyPr/>
                        <a:lstStyle/>
                        <a:p>
                          <a:pPr algn="just">
                            <a:lnSpc>
                              <a:spcPct val="150000"/>
                            </a:lnSpc>
                          </a:pPr>
                          <a:r>
                            <a:rPr lang="en-GB" sz="2000" dirty="0">
                              <a:effectLst/>
                              <a:latin typeface="+mn-lt"/>
                            </a:rPr>
                            <a:t>BMI</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20,38</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0,76</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a:effectLst/>
                              <a:latin typeface="+mn-lt"/>
                            </a:rPr>
                            <a:t>19,03</a:t>
                          </a:r>
                          <a:endParaRPr lang="pl-PL" sz="2000">
                            <a:effectLst/>
                            <a:latin typeface="+mn-lt"/>
                            <a:ea typeface="MS Mincho" panose="02020609040205080304" pitchFamily="49" charset="-128"/>
                            <a:cs typeface="Times New Roman" panose="02020603050405020304" pitchFamily="18" charset="0"/>
                          </a:endParaRPr>
                        </a:p>
                      </a:txBody>
                      <a:tcPr marL="19050" marR="19050" marT="0" marB="0" anchor="ctr"/>
                    </a:tc>
                    <a:tc>
                      <a:txBody>
                        <a:bodyPr/>
                        <a:lstStyle/>
                        <a:p>
                          <a:pPr algn="just">
                            <a:lnSpc>
                              <a:spcPct val="150000"/>
                            </a:lnSpc>
                          </a:pPr>
                          <a:r>
                            <a:rPr lang="en-GB" sz="2000" dirty="0">
                              <a:effectLst/>
                              <a:latin typeface="+mn-lt"/>
                            </a:rPr>
                            <a:t>21,97</a:t>
                          </a:r>
                          <a:endParaRPr lang="pl-PL" sz="2000" dirty="0">
                            <a:effectLst/>
                            <a:latin typeface="+mn-lt"/>
                            <a:ea typeface="MS Mincho" panose="02020609040205080304" pitchFamily="49" charset="-128"/>
                            <a:cs typeface="Times New Roman" panose="02020603050405020304" pitchFamily="18" charset="0"/>
                          </a:endParaRPr>
                        </a:p>
                      </a:txBody>
                      <a:tcPr marL="19050" marR="19050" marT="0" marB="0" anchor="ctr"/>
                    </a:tc>
                    <a:extLst>
                      <a:ext uri="{0D108BD9-81ED-4DB2-BD59-A6C34878D82A}">
                        <a16:rowId xmlns:a16="http://schemas.microsoft.com/office/drawing/2014/main" val="454262258"/>
                      </a:ext>
                    </a:extLst>
                  </a:tr>
                </a:tbl>
              </a:graphicData>
            </a:graphic>
          </p:graphicFrame>
        </mc:Fallback>
      </mc:AlternateContent>
    </p:spTree>
    <p:extLst>
      <p:ext uri="{BB962C8B-B14F-4D97-AF65-F5344CB8AC3E}">
        <p14:creationId xmlns:p14="http://schemas.microsoft.com/office/powerpoint/2010/main" val="3941470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1D041C-3147-4D6E-A138-B735AC881F6C}"/>
              </a:ext>
            </a:extLst>
          </p:cNvPr>
          <p:cNvSpPr>
            <a:spLocks noGrp="1"/>
          </p:cNvSpPr>
          <p:nvPr>
            <p:ph type="ctrTitle"/>
          </p:nvPr>
        </p:nvSpPr>
        <p:spPr>
          <a:xfrm>
            <a:off x="1537252" y="407502"/>
            <a:ext cx="9144000" cy="1909763"/>
          </a:xfrm>
        </p:spPr>
        <p:txBody>
          <a:bodyPr>
            <a:normAutofit/>
          </a:bodyPr>
          <a:lstStyle/>
          <a:p>
            <a:r>
              <a:rPr lang="en-GB" dirty="0">
                <a:effectLst/>
                <a:ea typeface="MS Mincho" panose="02020609040205080304" pitchFamily="49" charset="-128"/>
                <a:cs typeface="Times New Roman" panose="02020603050405020304" pitchFamily="18" charset="0"/>
              </a:rPr>
              <a:t>Design and Procedures</a:t>
            </a:r>
            <a:br>
              <a:rPr lang="pl-PL" dirty="0">
                <a:effectLst/>
                <a:ea typeface="MS Mincho" panose="02020609040205080304" pitchFamily="49" charset="-128"/>
                <a:cs typeface="Times New Roman" panose="02020603050405020304" pitchFamily="18" charset="0"/>
              </a:rPr>
            </a:br>
            <a:endParaRPr lang="pl-PL" dirty="0"/>
          </a:p>
        </p:txBody>
      </p:sp>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24000" y="1775791"/>
            <a:ext cx="9144000" cy="4121426"/>
          </a:xfrm>
        </p:spPr>
        <p:txBody>
          <a:bodyPr>
            <a:normAutofit lnSpcReduction="10000"/>
          </a:bodyPr>
          <a:lstStyle/>
          <a:p>
            <a:pPr marL="342900" indent="-342900" algn="just">
              <a:lnSpc>
                <a:spcPct val="150000"/>
              </a:lnSpc>
              <a:buFont typeface="Wingdings" panose="05000000000000000000" pitchFamily="2" charset="2"/>
              <a:buChar char="ü"/>
            </a:pPr>
            <a:r>
              <a:rPr lang="en-US" sz="2400" dirty="0">
                <a:cs typeface="Calibri" panose="020F0502020204030204" pitchFamily="34" charset="0"/>
              </a:rPr>
              <a:t>Examined women underwent seven sessions of rolling performed daily, mostly in morning or evening hours. </a:t>
            </a:r>
          </a:p>
          <a:p>
            <a:pPr marL="342900" indent="-342900" algn="just">
              <a:lnSpc>
                <a:spcPct val="150000"/>
              </a:lnSpc>
              <a:buFont typeface="Wingdings" panose="05000000000000000000" pitchFamily="2" charset="2"/>
              <a:buChar char="ü"/>
            </a:pPr>
            <a:r>
              <a:rPr lang="en-US" sz="2400" dirty="0">
                <a:cs typeface="Calibri" panose="020F0502020204030204" pitchFamily="34" charset="0"/>
              </a:rPr>
              <a:t>Rolling was performed with slow pace, uniformly without stopping. </a:t>
            </a:r>
            <a:endParaRPr lang="pl-PL" sz="2400" dirty="0">
              <a:cs typeface="Calibri" panose="020F0502020204030204" pitchFamily="34" charset="0"/>
            </a:endParaRPr>
          </a:p>
          <a:p>
            <a:pPr marL="342900" indent="-342900" algn="just">
              <a:lnSpc>
                <a:spcPct val="150000"/>
              </a:lnSpc>
              <a:buFont typeface="Wingdings" panose="05000000000000000000" pitchFamily="2" charset="2"/>
              <a:buChar char="ü"/>
            </a:pPr>
            <a:r>
              <a:rPr lang="en-US" sz="2400" dirty="0">
                <a:cs typeface="Calibri" panose="020F0502020204030204" pitchFamily="34" charset="0"/>
              </a:rPr>
              <a:t>Both lower limbs were rolled separately as only in that condition all body weight was properly focused on rolled muscle group.</a:t>
            </a:r>
          </a:p>
          <a:p>
            <a:pPr marL="342900" indent="-342900" algn="just">
              <a:lnSpc>
                <a:spcPct val="150000"/>
              </a:lnSpc>
              <a:buFont typeface="Wingdings" panose="05000000000000000000" pitchFamily="2" charset="2"/>
              <a:buChar char="ü"/>
            </a:pPr>
            <a:r>
              <a:rPr lang="en-US" sz="2400" dirty="0">
                <a:cs typeface="Calibri" panose="020F0502020204030204" pitchFamily="34" charset="0"/>
              </a:rPr>
              <a:t>Before and after each session</a:t>
            </a:r>
            <a:r>
              <a:rPr lang="pl-PL" sz="2400" dirty="0">
                <a:cs typeface="Calibri" panose="020F0502020204030204" pitchFamily="34" charset="0"/>
              </a:rPr>
              <a:t> </a:t>
            </a:r>
            <a:r>
              <a:rPr lang="en-US" sz="2400" dirty="0">
                <a:cs typeface="Calibri" panose="020F0502020204030204" pitchFamily="34" charset="0"/>
              </a:rPr>
              <a:t>measurement of hip flexion and ankle joint dorsiflexion were carried out with goniometer.</a:t>
            </a:r>
            <a:endParaRPr lang="pl-PL" sz="2400" dirty="0">
              <a:cs typeface="Calibri" panose="020F0502020204030204" pitchFamily="34" charset="0"/>
            </a:endParaRPr>
          </a:p>
          <a:p>
            <a:pPr>
              <a:lnSpc>
                <a:spcPct val="150000"/>
              </a:lnSpc>
            </a:pPr>
            <a:endParaRPr lang="pl-PL" dirty="0"/>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p:spTree>
    <p:extLst>
      <p:ext uri="{BB962C8B-B14F-4D97-AF65-F5344CB8AC3E}">
        <p14:creationId xmlns:p14="http://schemas.microsoft.com/office/powerpoint/2010/main" val="3567686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51D041C-3147-4D6E-A138-B735AC881F6C}"/>
              </a:ext>
            </a:extLst>
          </p:cNvPr>
          <p:cNvSpPr>
            <a:spLocks noGrp="1"/>
          </p:cNvSpPr>
          <p:nvPr>
            <p:ph type="ctrTitle"/>
          </p:nvPr>
        </p:nvSpPr>
        <p:spPr>
          <a:xfrm>
            <a:off x="1524000" y="556591"/>
            <a:ext cx="9144000" cy="1151076"/>
          </a:xfrm>
        </p:spPr>
        <p:txBody>
          <a:bodyPr>
            <a:normAutofit/>
          </a:bodyPr>
          <a:lstStyle/>
          <a:p>
            <a:r>
              <a:rPr lang="en-GB" dirty="0">
                <a:effectLst/>
                <a:ea typeface="MS Mincho" panose="02020609040205080304" pitchFamily="49" charset="-128"/>
              </a:rPr>
              <a:t>Results: </a:t>
            </a:r>
            <a:endParaRPr lang="pl-PL" dirty="0"/>
          </a:p>
        </p:txBody>
      </p:sp>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24000" y="2027583"/>
            <a:ext cx="9144000" cy="3230217"/>
          </a:xfrm>
        </p:spPr>
        <p:txBody>
          <a:bodyPr/>
          <a:lstStyle/>
          <a:p>
            <a:pPr marL="285750" indent="-285750" algn="just">
              <a:lnSpc>
                <a:spcPct val="150000"/>
              </a:lnSpc>
              <a:buFont typeface="Wingdings" panose="05000000000000000000" pitchFamily="2" charset="2"/>
              <a:buChar char="ü"/>
            </a:pPr>
            <a:r>
              <a:rPr lang="pl-PL" sz="1800" dirty="0" err="1">
                <a:effectLst/>
                <a:ea typeface="MS Mincho" panose="02020609040205080304" pitchFamily="49" charset="-128"/>
                <a:cs typeface="Times New Roman" panose="02020603050405020304" pitchFamily="18" charset="0"/>
              </a:rPr>
              <a:t>After</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seven</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sessions</a:t>
            </a:r>
            <a:r>
              <a:rPr lang="pl-PL" sz="1800" dirty="0">
                <a:effectLst/>
                <a:ea typeface="MS Mincho" panose="02020609040205080304" pitchFamily="49" charset="-128"/>
                <a:cs typeface="Times New Roman" panose="02020603050405020304" pitchFamily="18" charset="0"/>
              </a:rPr>
              <a:t> of rolling, </a:t>
            </a:r>
            <a:r>
              <a:rPr lang="pl-PL" sz="1800" dirty="0" err="1">
                <a:effectLst/>
                <a:ea typeface="MS Mincho" panose="02020609040205080304" pitchFamily="49" charset="-128"/>
                <a:cs typeface="Times New Roman" panose="02020603050405020304" pitchFamily="18" charset="0"/>
              </a:rPr>
              <a:t>significant</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increase</a:t>
            </a:r>
            <a:r>
              <a:rPr lang="pl-PL" sz="1800" dirty="0">
                <a:effectLst/>
                <a:ea typeface="MS Mincho" panose="02020609040205080304" pitchFamily="49" charset="-128"/>
                <a:cs typeface="Times New Roman" panose="02020603050405020304" pitchFamily="18" charset="0"/>
              </a:rPr>
              <a:t> of </a:t>
            </a:r>
            <a:r>
              <a:rPr lang="pl-PL" sz="1800" dirty="0" err="1">
                <a:effectLst/>
                <a:ea typeface="MS Mincho" panose="02020609040205080304" pitchFamily="49" charset="-128"/>
                <a:cs typeface="Times New Roman" panose="02020603050405020304" pitchFamily="18" charset="0"/>
              </a:rPr>
              <a:t>both</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ankle</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joints</a:t>
            </a:r>
            <a:r>
              <a:rPr lang="pl-PL" sz="1800" dirty="0">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dorsiflexion</a:t>
            </a:r>
            <a:r>
              <a:rPr lang="pl-PL" sz="1800" dirty="0">
                <a:effectLst/>
                <a:ea typeface="MS Mincho" panose="02020609040205080304" pitchFamily="49" charset="-128"/>
                <a:cs typeface="Times New Roman" panose="02020603050405020304" pitchFamily="18" charset="0"/>
              </a:rPr>
              <a:t> ROM (p=0,0000) was </a:t>
            </a:r>
            <a:r>
              <a:rPr lang="pl-PL" sz="1800" dirty="0" err="1">
                <a:effectLst/>
                <a:ea typeface="MS Mincho" panose="02020609040205080304" pitchFamily="49" charset="-128"/>
                <a:cs typeface="Times New Roman" panose="02020603050405020304" pitchFamily="18" charset="0"/>
              </a:rPr>
              <a:t>demonstrated</a:t>
            </a:r>
            <a:r>
              <a:rPr lang="pl-PL" sz="1800" dirty="0">
                <a:effectLst/>
                <a:ea typeface="MS Mincho" panose="02020609040205080304" pitchFamily="49" charset="-128"/>
                <a:cs typeface="Times New Roman" panose="02020603050405020304" pitchFamily="18" charset="0"/>
              </a:rPr>
              <a:t>, as </a:t>
            </a:r>
            <a:r>
              <a:rPr lang="pl-PL" sz="1800" dirty="0" err="1">
                <a:effectLst/>
                <a:ea typeface="MS Mincho" panose="02020609040205080304" pitchFamily="49" charset="-128"/>
                <a:cs typeface="Times New Roman" panose="02020603050405020304" pitchFamily="18" charset="0"/>
              </a:rPr>
              <a:t>well</a:t>
            </a:r>
            <a:r>
              <a:rPr lang="pl-PL" sz="1800" dirty="0">
                <a:effectLst/>
                <a:ea typeface="MS Mincho" panose="02020609040205080304" pitchFamily="49" charset="-128"/>
                <a:cs typeface="Times New Roman" panose="02020603050405020304" pitchFamily="18" charset="0"/>
              </a:rPr>
              <a:t> as </a:t>
            </a:r>
            <a:r>
              <a:rPr lang="pl-PL" sz="1800" dirty="0" err="1">
                <a:effectLst/>
                <a:ea typeface="MS Mincho" panose="02020609040205080304" pitchFamily="49" charset="-128"/>
                <a:cs typeface="Times New Roman" panose="02020603050405020304" pitchFamily="18" charset="0"/>
              </a:rPr>
              <a:t>increase</a:t>
            </a:r>
            <a:r>
              <a:rPr lang="pl-PL" sz="1800" dirty="0">
                <a:effectLst/>
                <a:ea typeface="MS Mincho" panose="02020609040205080304" pitchFamily="49" charset="-128"/>
                <a:cs typeface="Times New Roman" panose="02020603050405020304" pitchFamily="18" charset="0"/>
              </a:rPr>
              <a:t> in </a:t>
            </a:r>
            <a:r>
              <a:rPr lang="pl-PL" sz="1800" dirty="0" err="1">
                <a:effectLst/>
                <a:ea typeface="MS Mincho" panose="02020609040205080304" pitchFamily="49" charset="-128"/>
                <a:cs typeface="Times New Roman" panose="02020603050405020304" pitchFamily="18" charset="0"/>
              </a:rPr>
              <a:t>both</a:t>
            </a:r>
            <a:r>
              <a:rPr lang="pl-PL" sz="1800" dirty="0">
                <a:effectLst/>
                <a:ea typeface="MS Mincho" panose="02020609040205080304" pitchFamily="49" charset="-128"/>
                <a:cs typeface="Times New Roman" panose="02020603050405020304" pitchFamily="18" charset="0"/>
              </a:rPr>
              <a:t> hip </a:t>
            </a:r>
            <a:r>
              <a:rPr lang="pl-PL" sz="1800" dirty="0" err="1">
                <a:effectLst/>
                <a:ea typeface="MS Mincho" panose="02020609040205080304" pitchFamily="49" charset="-128"/>
                <a:cs typeface="Times New Roman" panose="02020603050405020304" pitchFamily="18" charset="0"/>
              </a:rPr>
              <a:t>joints</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flexion</a:t>
            </a:r>
            <a:r>
              <a:rPr lang="pl-PL" sz="1800" dirty="0">
                <a:effectLst/>
                <a:ea typeface="MS Mincho" panose="02020609040205080304" pitchFamily="49" charset="-128"/>
                <a:cs typeface="Times New Roman" panose="02020603050405020304" pitchFamily="18" charset="0"/>
              </a:rPr>
              <a:t> ROM (p=0.000089).</a:t>
            </a:r>
          </a:p>
          <a:p>
            <a:endParaRPr lang="pl-PL" dirty="0"/>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p:spTree>
    <p:extLst>
      <p:ext uri="{BB962C8B-B14F-4D97-AF65-F5344CB8AC3E}">
        <p14:creationId xmlns:p14="http://schemas.microsoft.com/office/powerpoint/2010/main" val="1382070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24000" y="860651"/>
            <a:ext cx="9144000" cy="471402"/>
          </a:xfrm>
        </p:spPr>
        <p:txBody>
          <a:bodyPr>
            <a:normAutofit/>
          </a:bodyPr>
          <a:lstStyle/>
          <a:p>
            <a:r>
              <a:rPr lang="en-GB" sz="1800" b="1" dirty="0">
                <a:solidFill>
                  <a:srgbClr val="000000"/>
                </a:solidFill>
                <a:effectLst/>
                <a:ea typeface="MS Mincho" panose="02020609040205080304" pitchFamily="49" charset="-128"/>
                <a:cs typeface="Times New Roman" panose="02020603050405020304" pitchFamily="18" charset="0"/>
              </a:rPr>
              <a:t>Figure 1</a:t>
            </a:r>
            <a:r>
              <a:rPr lang="en-GB" sz="1800" dirty="0">
                <a:solidFill>
                  <a:srgbClr val="000000"/>
                </a:solidFill>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Flexion</a:t>
            </a:r>
            <a:r>
              <a:rPr lang="pl-PL" sz="1800" dirty="0">
                <a:effectLst/>
                <a:ea typeface="MS Mincho" panose="02020609040205080304" pitchFamily="49" charset="-128"/>
                <a:cs typeface="Times New Roman" panose="02020603050405020304" pitchFamily="18" charset="0"/>
              </a:rPr>
              <a:t> ROM of </a:t>
            </a:r>
            <a:r>
              <a:rPr lang="pl-PL" sz="1800" dirty="0" err="1">
                <a:effectLst/>
                <a:ea typeface="MS Mincho" panose="02020609040205080304" pitchFamily="49" charset="-128"/>
                <a:cs typeface="Times New Roman" panose="02020603050405020304" pitchFamily="18" charset="0"/>
              </a:rPr>
              <a:t>both</a:t>
            </a:r>
            <a:r>
              <a:rPr lang="pl-PL" sz="1800" dirty="0">
                <a:effectLst/>
                <a:ea typeface="MS Mincho" panose="02020609040205080304" pitchFamily="49" charset="-128"/>
                <a:cs typeface="Times New Roman" panose="02020603050405020304" pitchFamily="18" charset="0"/>
              </a:rPr>
              <a:t> (L/ R) hip </a:t>
            </a:r>
            <a:r>
              <a:rPr lang="pl-PL" sz="1800" dirty="0" err="1">
                <a:effectLst/>
                <a:ea typeface="MS Mincho" panose="02020609040205080304" pitchFamily="49" charset="-128"/>
                <a:cs typeface="Times New Roman" panose="02020603050405020304" pitchFamily="18" charset="0"/>
              </a:rPr>
              <a:t>joints</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before</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first</a:t>
            </a:r>
            <a:r>
              <a:rPr lang="pl-PL" sz="1800" dirty="0">
                <a:effectLst/>
                <a:ea typeface="MS Mincho" panose="02020609040205080304" pitchFamily="49" charset="-128"/>
                <a:cs typeface="Times New Roman" panose="02020603050405020304" pitchFamily="18" charset="0"/>
              </a:rPr>
              <a:t> and </a:t>
            </a:r>
            <a:r>
              <a:rPr lang="pl-PL" sz="1800" dirty="0" err="1">
                <a:effectLst/>
                <a:ea typeface="MS Mincho" panose="02020609040205080304" pitchFamily="49" charset="-128"/>
                <a:cs typeface="Times New Roman" panose="02020603050405020304" pitchFamily="18" charset="0"/>
              </a:rPr>
              <a:t>after</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last</a:t>
            </a:r>
            <a:r>
              <a:rPr lang="pl-PL" sz="1800" dirty="0">
                <a:effectLst/>
                <a:ea typeface="MS Mincho" panose="02020609040205080304" pitchFamily="49" charset="-128"/>
                <a:cs typeface="Times New Roman" panose="02020603050405020304" pitchFamily="18" charset="0"/>
              </a:rPr>
              <a:t> rolling </a:t>
            </a:r>
            <a:r>
              <a:rPr lang="pl-PL" sz="1800" dirty="0" err="1">
                <a:effectLst/>
                <a:ea typeface="MS Mincho" panose="02020609040205080304" pitchFamily="49" charset="-128"/>
                <a:cs typeface="Times New Roman" panose="02020603050405020304" pitchFamily="18" charset="0"/>
              </a:rPr>
              <a:t>session</a:t>
            </a:r>
            <a:r>
              <a:rPr lang="pl-PL" sz="1800" dirty="0">
                <a:effectLst/>
                <a:ea typeface="MS Mincho" panose="02020609040205080304" pitchFamily="49" charset="-128"/>
                <a:cs typeface="Times New Roman" panose="02020603050405020304" pitchFamily="18" charset="0"/>
              </a:rPr>
              <a:t>.</a:t>
            </a:r>
          </a:p>
          <a:p>
            <a:endParaRPr lang="pl-PL" sz="1800" dirty="0"/>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p:pic>
        <p:nvPicPr>
          <p:cNvPr id="5" name="Obraz 4">
            <a:extLst>
              <a:ext uri="{FF2B5EF4-FFF2-40B4-BE49-F238E27FC236}">
                <a16:creationId xmlns:a16="http://schemas.microsoft.com/office/drawing/2014/main" id="{3E125617-B774-4E08-884E-89DD19F8C7F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544420" y="1497492"/>
            <a:ext cx="7200000" cy="4320000"/>
          </a:xfrm>
          <a:prstGeom prst="rect">
            <a:avLst/>
          </a:prstGeom>
          <a:noFill/>
          <a:ln>
            <a:noFill/>
          </a:ln>
        </p:spPr>
      </p:pic>
    </p:spTree>
    <p:extLst>
      <p:ext uri="{BB962C8B-B14F-4D97-AF65-F5344CB8AC3E}">
        <p14:creationId xmlns:p14="http://schemas.microsoft.com/office/powerpoint/2010/main" val="3301463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dtytuł 2">
            <a:extLst>
              <a:ext uri="{FF2B5EF4-FFF2-40B4-BE49-F238E27FC236}">
                <a16:creationId xmlns:a16="http://schemas.microsoft.com/office/drawing/2014/main" id="{3C76681F-ED00-4011-B83A-252C68B34838}"/>
              </a:ext>
            </a:extLst>
          </p:cNvPr>
          <p:cNvSpPr>
            <a:spLocks noGrp="1"/>
          </p:cNvSpPr>
          <p:nvPr>
            <p:ph type="subTitle" idx="1"/>
          </p:nvPr>
        </p:nvSpPr>
        <p:spPr>
          <a:xfrm>
            <a:off x="1510748" y="967410"/>
            <a:ext cx="9144000" cy="485963"/>
          </a:xfrm>
        </p:spPr>
        <p:txBody>
          <a:bodyPr>
            <a:normAutofit/>
          </a:bodyPr>
          <a:lstStyle/>
          <a:p>
            <a:r>
              <a:rPr lang="en-GB" sz="1800" b="1" dirty="0">
                <a:solidFill>
                  <a:srgbClr val="000000"/>
                </a:solidFill>
                <a:effectLst/>
                <a:ea typeface="MS Mincho" panose="02020609040205080304" pitchFamily="49" charset="-128"/>
                <a:cs typeface="Times New Roman" panose="02020603050405020304" pitchFamily="18" charset="0"/>
              </a:rPr>
              <a:t>Figure 2</a:t>
            </a:r>
            <a:r>
              <a:rPr lang="en-GB" sz="1800" dirty="0">
                <a:solidFill>
                  <a:srgbClr val="000000"/>
                </a:solidFill>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Dorsiflexion</a:t>
            </a:r>
            <a:r>
              <a:rPr lang="pl-PL" sz="1800" dirty="0">
                <a:effectLst/>
                <a:ea typeface="MS Mincho" panose="02020609040205080304" pitchFamily="49" charset="-128"/>
                <a:cs typeface="Times New Roman" panose="02020603050405020304" pitchFamily="18" charset="0"/>
              </a:rPr>
              <a:t> ROM of </a:t>
            </a:r>
            <a:r>
              <a:rPr lang="pl-PL" sz="1800" dirty="0" err="1">
                <a:effectLst/>
                <a:ea typeface="MS Mincho" panose="02020609040205080304" pitchFamily="49" charset="-128"/>
                <a:cs typeface="Times New Roman" panose="02020603050405020304" pitchFamily="18" charset="0"/>
              </a:rPr>
              <a:t>both</a:t>
            </a:r>
            <a:r>
              <a:rPr lang="pl-PL" sz="1800" dirty="0">
                <a:effectLst/>
                <a:ea typeface="MS Mincho" panose="02020609040205080304" pitchFamily="49" charset="-128"/>
                <a:cs typeface="Times New Roman" panose="02020603050405020304" pitchFamily="18" charset="0"/>
              </a:rPr>
              <a:t> (L/ R) </a:t>
            </a:r>
            <a:r>
              <a:rPr lang="pl-PL" sz="1800" dirty="0" err="1">
                <a:effectLst/>
                <a:ea typeface="MS Mincho" panose="02020609040205080304" pitchFamily="49" charset="-128"/>
                <a:cs typeface="Times New Roman" panose="02020603050405020304" pitchFamily="18" charset="0"/>
              </a:rPr>
              <a:t>ankle</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joints</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before</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first</a:t>
            </a:r>
            <a:r>
              <a:rPr lang="pl-PL" sz="1800" dirty="0">
                <a:effectLst/>
                <a:ea typeface="MS Mincho" panose="02020609040205080304" pitchFamily="49" charset="-128"/>
                <a:cs typeface="Times New Roman" panose="02020603050405020304" pitchFamily="18" charset="0"/>
              </a:rPr>
              <a:t> and </a:t>
            </a:r>
            <a:r>
              <a:rPr lang="pl-PL" sz="1800" dirty="0" err="1">
                <a:effectLst/>
                <a:ea typeface="MS Mincho" panose="02020609040205080304" pitchFamily="49" charset="-128"/>
                <a:cs typeface="Times New Roman" panose="02020603050405020304" pitchFamily="18" charset="0"/>
              </a:rPr>
              <a:t>after</a:t>
            </a:r>
            <a:r>
              <a:rPr lang="pl-PL" sz="1800" dirty="0">
                <a:effectLst/>
                <a:ea typeface="MS Mincho" panose="02020609040205080304" pitchFamily="49" charset="-128"/>
                <a:cs typeface="Times New Roman" panose="02020603050405020304" pitchFamily="18" charset="0"/>
              </a:rPr>
              <a:t> </a:t>
            </a:r>
            <a:r>
              <a:rPr lang="pl-PL" sz="1800" dirty="0" err="1">
                <a:effectLst/>
                <a:ea typeface="MS Mincho" panose="02020609040205080304" pitchFamily="49" charset="-128"/>
                <a:cs typeface="Times New Roman" panose="02020603050405020304" pitchFamily="18" charset="0"/>
              </a:rPr>
              <a:t>last</a:t>
            </a:r>
            <a:r>
              <a:rPr lang="pl-PL" sz="1800" dirty="0">
                <a:effectLst/>
                <a:ea typeface="MS Mincho" panose="02020609040205080304" pitchFamily="49" charset="-128"/>
                <a:cs typeface="Times New Roman" panose="02020603050405020304" pitchFamily="18" charset="0"/>
              </a:rPr>
              <a:t> rolling </a:t>
            </a:r>
            <a:r>
              <a:rPr lang="pl-PL" sz="1800" dirty="0" err="1">
                <a:effectLst/>
                <a:ea typeface="MS Mincho" panose="02020609040205080304" pitchFamily="49" charset="-128"/>
                <a:cs typeface="Times New Roman" panose="02020603050405020304" pitchFamily="18" charset="0"/>
              </a:rPr>
              <a:t>session</a:t>
            </a:r>
            <a:r>
              <a:rPr lang="pl-PL" sz="1800" dirty="0">
                <a:effectLst/>
                <a:ea typeface="MS Mincho" panose="02020609040205080304" pitchFamily="49" charset="-128"/>
                <a:cs typeface="Times New Roman" panose="02020603050405020304" pitchFamily="18" charset="0"/>
              </a:rPr>
              <a:t>.</a:t>
            </a:r>
          </a:p>
        </p:txBody>
      </p:sp>
      <p:pic>
        <p:nvPicPr>
          <p:cNvPr id="7" name="Obraz 6">
            <a:extLst>
              <a:ext uri="{FF2B5EF4-FFF2-40B4-BE49-F238E27FC236}">
                <a16:creationId xmlns:a16="http://schemas.microsoft.com/office/drawing/2014/main" id="{B2D438C0-7B58-4289-B2F2-83B5DC8046AA}"/>
              </a:ext>
            </a:extLst>
          </p:cNvPr>
          <p:cNvPicPr>
            <a:picLocks noChangeAspect="1"/>
          </p:cNvPicPr>
          <p:nvPr/>
        </p:nvPicPr>
        <p:blipFill>
          <a:blip r:embed="rId2"/>
          <a:stretch>
            <a:fillRect/>
          </a:stretch>
        </p:blipFill>
        <p:spPr>
          <a:xfrm>
            <a:off x="4114628" y="6074010"/>
            <a:ext cx="3962743" cy="792549"/>
          </a:xfrm>
          <a:prstGeom prst="rect">
            <a:avLst/>
          </a:prstGeom>
        </p:spPr>
      </p:pic>
      <p:pic>
        <p:nvPicPr>
          <p:cNvPr id="5" name="Obraz 4">
            <a:extLst>
              <a:ext uri="{FF2B5EF4-FFF2-40B4-BE49-F238E27FC236}">
                <a16:creationId xmlns:a16="http://schemas.microsoft.com/office/drawing/2014/main" id="{4D7EAC10-4A2C-45A5-A609-AAE96E306C8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569351" y="1641221"/>
            <a:ext cx="7200000" cy="4320000"/>
          </a:xfrm>
          <a:prstGeom prst="rect">
            <a:avLst/>
          </a:prstGeom>
          <a:noFill/>
          <a:ln>
            <a:noFill/>
          </a:ln>
        </p:spPr>
      </p:pic>
    </p:spTree>
    <p:extLst>
      <p:ext uri="{BB962C8B-B14F-4D97-AF65-F5344CB8AC3E}">
        <p14:creationId xmlns:p14="http://schemas.microsoft.com/office/powerpoint/2010/main" val="320092732"/>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657</Words>
  <Application>Microsoft Office PowerPoint</Application>
  <PresentationFormat>Panoramiczny</PresentationFormat>
  <Paragraphs>65</Paragraphs>
  <Slides>13</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13</vt:i4>
      </vt:variant>
    </vt:vector>
  </HeadingPairs>
  <TitlesOfParts>
    <vt:vector size="18" baseType="lpstr">
      <vt:lpstr>Arial</vt:lpstr>
      <vt:lpstr>Calibri</vt:lpstr>
      <vt:lpstr>Calibri Light</vt:lpstr>
      <vt:lpstr>Wingdings</vt:lpstr>
      <vt:lpstr>Motyw pakietu Office</vt:lpstr>
      <vt:lpstr>Effect of Foam Rolling on Flexibility of Selected Lower Limbs Muscle Groups in Young Healthy Women</vt:lpstr>
      <vt:lpstr>Myofascial release</vt:lpstr>
      <vt:lpstr>Study Aim</vt:lpstr>
      <vt:lpstr>Material and Methods: </vt:lpstr>
      <vt:lpstr>Participants</vt:lpstr>
      <vt:lpstr>Design and Procedures </vt:lpstr>
      <vt:lpstr>Results: </vt:lpstr>
      <vt:lpstr>Prezentacja programu PowerPoint</vt:lpstr>
      <vt:lpstr>Prezentacja programu PowerPoint</vt:lpstr>
      <vt:lpstr>Conclusions: </vt:lpstr>
      <vt:lpstr>Conclusions: </vt:lpstr>
      <vt:lpstr>Conclusions: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Marta Kiepura</dc:creator>
  <cp:lastModifiedBy>Marta Kiepura</cp:lastModifiedBy>
  <cp:revision>1</cp:revision>
  <dcterms:created xsi:type="dcterms:W3CDTF">2021-06-02T18:39:49Z</dcterms:created>
  <dcterms:modified xsi:type="dcterms:W3CDTF">2021-06-02T23:00:42Z</dcterms:modified>
</cp:coreProperties>
</file>