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1" d="100"/>
          <a:sy n="81" d="100"/>
        </p:scale>
        <p:origin x="14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795781"/>
            <a:ext cx="5829300" cy="382016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763261"/>
            <a:ext cx="5143500" cy="2649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340D9-0EEC-41AB-AEA8-47BA4B628097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FEB34-B26B-4B4B-8125-5DCFA3333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04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340D9-0EEC-41AB-AEA8-47BA4B628097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FEB34-B26B-4B4B-8125-5DCFA3333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94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84200"/>
            <a:ext cx="1478756" cy="9298941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84200"/>
            <a:ext cx="4350544" cy="9298941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340D9-0EEC-41AB-AEA8-47BA4B628097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FEB34-B26B-4B4B-8125-5DCFA3333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869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340D9-0EEC-41AB-AEA8-47BA4B628097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FEB34-B26B-4B4B-8125-5DCFA3333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7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735583"/>
            <a:ext cx="5915025" cy="456437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7343143"/>
            <a:ext cx="5915025" cy="24002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340D9-0EEC-41AB-AEA8-47BA4B628097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FEB34-B26B-4B4B-8125-5DCFA3333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830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921000"/>
            <a:ext cx="2914650" cy="696214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921000"/>
            <a:ext cx="2914650" cy="696214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340D9-0EEC-41AB-AEA8-47BA4B628097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FEB34-B26B-4B4B-8125-5DCFA3333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378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84202"/>
            <a:ext cx="5915025" cy="21209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689861"/>
            <a:ext cx="2901255" cy="131825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008120"/>
            <a:ext cx="2901255" cy="589534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689861"/>
            <a:ext cx="2915543" cy="131825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008120"/>
            <a:ext cx="2915543" cy="589534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340D9-0EEC-41AB-AEA8-47BA4B628097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FEB34-B26B-4B4B-8125-5DCFA3333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999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340D9-0EEC-41AB-AEA8-47BA4B628097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FEB34-B26B-4B4B-8125-5DCFA3333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626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340D9-0EEC-41AB-AEA8-47BA4B628097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FEB34-B26B-4B4B-8125-5DCFA3333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742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731520"/>
            <a:ext cx="2211884" cy="256032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579882"/>
            <a:ext cx="3471863" cy="7797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291840"/>
            <a:ext cx="2211884" cy="609854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340D9-0EEC-41AB-AEA8-47BA4B628097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FEB34-B26B-4B4B-8125-5DCFA3333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673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731520"/>
            <a:ext cx="2211884" cy="256032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579882"/>
            <a:ext cx="3471863" cy="779780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291840"/>
            <a:ext cx="2211884" cy="609854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340D9-0EEC-41AB-AEA8-47BA4B628097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FEB34-B26B-4B4B-8125-5DCFA3333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788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84202"/>
            <a:ext cx="5915025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921000"/>
            <a:ext cx="5915025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0170162"/>
            <a:ext cx="154305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340D9-0EEC-41AB-AEA8-47BA4B628097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0170162"/>
            <a:ext cx="2314575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0170162"/>
            <a:ext cx="154305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FEB34-B26B-4B4B-8125-5DCFA3333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659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6611B442-2F8D-4271-A78D-44BF77752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93" y="520263"/>
            <a:ext cx="6538477" cy="9573952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0E4EA5B4-F10A-4309-9157-C73D8927F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38" y="728992"/>
            <a:ext cx="510409" cy="46130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A8BC121-D57B-46EA-A30D-AA8A71F62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66" y="10297307"/>
            <a:ext cx="606808" cy="31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AA721C3-727A-413F-863F-8C1536C83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893" y="10297307"/>
            <a:ext cx="606808" cy="33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71F78FC6-45E9-4483-AF91-9AF7392F8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820" y="10319148"/>
            <a:ext cx="566925" cy="31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68652AD6-4B39-4F38-A1CF-E14B0D5174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01864" y="10306722"/>
            <a:ext cx="2213040" cy="335309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B546F7BF-68CF-4B17-B4DE-DB147C5A46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1023" y="10331108"/>
            <a:ext cx="566977" cy="31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12149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Niestandardowy</PresentationFormat>
  <Paragraphs>0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Motyw pakietu Office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Roksana Krosta</dc:creator>
  <cp:lastModifiedBy>Roksana Krosta</cp:lastModifiedBy>
  <cp:revision>2</cp:revision>
  <dcterms:created xsi:type="dcterms:W3CDTF">2021-06-04T07:25:11Z</dcterms:created>
  <dcterms:modified xsi:type="dcterms:W3CDTF">2021-06-04T07:36:15Z</dcterms:modified>
</cp:coreProperties>
</file>